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61" r:id="rId3"/>
    <p:sldId id="257" r:id="rId4"/>
    <p:sldId id="283" r:id="rId5"/>
    <p:sldId id="284" r:id="rId6"/>
    <p:sldId id="285" r:id="rId7"/>
    <p:sldId id="289" r:id="rId8"/>
    <p:sldId id="286" r:id="rId9"/>
    <p:sldId id="287" r:id="rId10"/>
    <p:sldId id="292" r:id="rId11"/>
    <p:sldId id="288" r:id="rId12"/>
    <p:sldId id="291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dara" panose="020E050203030302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Josefin Slab SemiBold" pitchFamily="2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AB54F3-9113-4A79-86C0-28C9BF45D684}">
  <a:tblStyle styleId="{DEAB54F3-9113-4A79-86C0-28C9BF45D6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4FFE0-AA34-4999-8A14-30C5A307CA19}" type="doc">
      <dgm:prSet loTypeId="urn:microsoft.com/office/officeart/2005/8/layout/hierarchy4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518B2F0D-2BF6-422E-A890-18323AD2916A}">
      <dgm:prSet phldrT="[Texto]"/>
      <dgm:spPr/>
      <dgm:t>
        <a:bodyPr/>
        <a:lstStyle/>
        <a:p>
          <a:pPr algn="just"/>
          <a:r>
            <a:rPr lang="es-ES" dirty="0">
              <a:latin typeface="Candara" panose="020E0502030303020204" pitchFamily="34" charset="0"/>
            </a:rPr>
            <a:t>Diodos emisores de luz LED (Light </a:t>
          </a:r>
          <a:r>
            <a:rPr lang="es-ES" dirty="0" err="1">
              <a:latin typeface="Candara" panose="020E0502030303020204" pitchFamily="34" charset="0"/>
            </a:rPr>
            <a:t>Emitting</a:t>
          </a:r>
          <a:r>
            <a:rPr lang="es-ES" dirty="0">
              <a:latin typeface="Candara" panose="020E0502030303020204" pitchFamily="34" charset="0"/>
            </a:rPr>
            <a:t> </a:t>
          </a:r>
          <a:r>
            <a:rPr lang="es-ES" dirty="0" err="1">
              <a:latin typeface="Candara" panose="020E0502030303020204" pitchFamily="34" charset="0"/>
            </a:rPr>
            <a:t>Diode</a:t>
          </a:r>
          <a:r>
            <a:rPr lang="es-ES" dirty="0">
              <a:latin typeface="Candara" panose="020E0502030303020204" pitchFamily="34" charset="0"/>
            </a:rPr>
            <a:t>)</a:t>
          </a:r>
        </a:p>
      </dgm:t>
    </dgm:pt>
    <dgm:pt modelId="{54DAAF02-0053-4B70-B674-FDA4D7D975D8}" type="parTrans" cxnId="{3AF74032-E86B-4A51-9894-0F49ECCCA0E4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CB3AC1ED-4676-44BC-964B-EF5696714AAD}" type="sibTrans" cxnId="{3AF74032-E86B-4A51-9894-0F49ECCCA0E4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EC6DA3D1-F61C-48E2-A56E-ADF4E3E70092}">
      <dgm:prSet phldrT="[Texto]"/>
      <dgm:spPr/>
      <dgm:t>
        <a:bodyPr/>
        <a:lstStyle/>
        <a:p>
          <a:pPr algn="just"/>
          <a:r>
            <a:rPr lang="es-ES" dirty="0">
              <a:latin typeface="Candara" panose="020E0502030303020204" pitchFamily="34" charset="0"/>
            </a:rPr>
            <a:t>Es un diodo de unión PN, fabricado de </a:t>
          </a:r>
          <a:r>
            <a:rPr lang="es-ES" dirty="0" err="1">
              <a:latin typeface="Candara" panose="020E0502030303020204" pitchFamily="34" charset="0"/>
            </a:rPr>
            <a:t>AlGaAs</a:t>
          </a:r>
          <a:r>
            <a:rPr lang="es-ES" dirty="0">
              <a:latin typeface="Candara" panose="020E0502030303020204" pitchFamily="34" charset="0"/>
            </a:rPr>
            <a:t> o </a:t>
          </a:r>
          <a:r>
            <a:rPr lang="es-ES" dirty="0" err="1">
              <a:latin typeface="Candara" panose="020E0502030303020204" pitchFamily="34" charset="0"/>
            </a:rPr>
            <a:t>GaAsP</a:t>
          </a:r>
          <a:r>
            <a:rPr lang="es-ES" dirty="0">
              <a:latin typeface="Candara" panose="020E0502030303020204" pitchFamily="34" charset="0"/>
            </a:rPr>
            <a:t>. Estos diodos emiten por emisión espontánea (la luz se emite como resultado de la recombinación de electrones y huecos)</a:t>
          </a:r>
        </a:p>
      </dgm:t>
    </dgm:pt>
    <dgm:pt modelId="{2F75994D-EF90-45F0-8856-D5F88DE36E32}" type="parTrans" cxnId="{CE98FD07-B3AC-4E46-B2D2-F7F7F2CA3560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26CA5E3A-A98B-4925-A20D-24F0996B31C3}" type="sibTrans" cxnId="{CE98FD07-B3AC-4E46-B2D2-F7F7F2CA3560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7D66F5D9-07AE-4B2D-8760-DE68113099F7}">
      <dgm:prSet phldrT="[Texto]" custT="1"/>
      <dgm:spPr/>
      <dgm:t>
        <a:bodyPr/>
        <a:lstStyle/>
        <a:p>
          <a:pPr algn="just"/>
          <a:r>
            <a:rPr lang="es-ES" sz="1000">
              <a:latin typeface="Candara" panose="020E0502030303020204" pitchFamily="34" charset="0"/>
            </a:rPr>
            <a:t>LED HOMOUNION </a:t>
          </a:r>
        </a:p>
      </dgm:t>
    </dgm:pt>
    <dgm:pt modelId="{9A99DC8A-0236-49E4-9CE5-15350ECEE9E3}" type="parTrans" cxnId="{82E3C7FE-5C58-4DA4-B542-1DA7E639ECA6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D96ED604-F366-4B2C-83E1-76CC564A0D70}" type="sibTrans" cxnId="{82E3C7FE-5C58-4DA4-B542-1DA7E639ECA6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DB91B35E-7739-4715-ACC6-36C84778CC69}">
      <dgm:prSet phldrT="[Texto]" custT="1"/>
      <dgm:spPr/>
      <dgm:t>
        <a:bodyPr/>
        <a:lstStyle/>
        <a:p>
          <a:pPr algn="just"/>
          <a:r>
            <a:rPr lang="es-ES" sz="900">
              <a:latin typeface="Candara" panose="020E0502030303020204" pitchFamily="34" charset="0"/>
            </a:rPr>
            <a:t>Es la unión PN formada con dos mezclas distintas de igual tipo de átomos</a:t>
          </a:r>
        </a:p>
        <a:p>
          <a:pPr algn="just"/>
          <a:r>
            <a:rPr lang="es-ES" sz="900">
              <a:latin typeface="Candara" panose="020E0502030303020204" pitchFamily="34" charset="0"/>
            </a:rPr>
            <a:t>Desventaja:ondas luminosas se emiten en todas las direcciones y solo una pequeña fracción del total de la luz producida se acopla a la fibra. eficiencia en la transducción eléctrica es baja. </a:t>
          </a:r>
        </a:p>
      </dgm:t>
    </dgm:pt>
    <dgm:pt modelId="{0D30532E-A0EE-44BD-ACDC-131F71125C9D}" type="parTrans" cxnId="{4BFE1956-2179-40E2-857C-C8089F3F5A13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BA95BDF7-B95D-4B8A-9207-CA64220B1D31}" type="sibTrans" cxnId="{4BFE1956-2179-40E2-857C-C8089F3F5A13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C179018F-894D-4C5B-811C-3C443C6E2A8D}">
      <dgm:prSet phldrT="[Texto]" custT="1"/>
      <dgm:spPr/>
      <dgm:t>
        <a:bodyPr/>
        <a:lstStyle/>
        <a:p>
          <a:pPr algn="just"/>
          <a:r>
            <a:rPr lang="es-ES" sz="1000">
              <a:latin typeface="Candara" panose="020E0502030303020204" pitchFamily="34" charset="0"/>
            </a:rPr>
            <a:t>LED HETEROUNION</a:t>
          </a:r>
        </a:p>
      </dgm:t>
    </dgm:pt>
    <dgm:pt modelId="{5616C4E1-89F1-4C5C-9F7A-DC6CF3AA3D54}" type="parTrans" cxnId="{5E64719D-20CD-4F63-B02F-5E230F96C29B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2E8A94EB-A531-4E42-A58E-D2EB5203ADE4}" type="sibTrans" cxnId="{5E64719D-20CD-4F63-B02F-5E230F96C29B}">
      <dgm:prSet/>
      <dgm:spPr/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ED9D25AD-45EF-430D-9B43-8210C3DF5A94}">
      <dgm:prSet phldrT="[Texto]" custT="1"/>
      <dgm:spPr/>
      <dgm:t>
        <a:bodyPr/>
        <a:lstStyle/>
        <a:p>
          <a:pPr algn="just"/>
          <a:r>
            <a:rPr lang="es-ES" sz="900">
              <a:latin typeface="Candara" panose="020E0502030303020204" pitchFamily="34" charset="0"/>
            </a:rPr>
            <a:t>Estos diodos se fabrican con material semiconductor tipo P de un conjunto de átomos y material tipo N de otro conjunto. Se fabrican montando capas en forma de emparedado, acentuando así el efecto de concentración de los electrones, los huecos y la luz producida en un área mucho menor.</a:t>
          </a:r>
        </a:p>
      </dgm:t>
    </dgm:pt>
    <dgm:pt modelId="{4938FCEF-460C-44E9-9323-DE920F436E16}" type="parTrans" cxnId="{5DDBCC58-B8E0-4BC2-B569-E7888932BB14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B64CB824-1590-429D-9A8D-A75663DB70A7}" type="sibTrans" cxnId="{5DDBCC58-B8E0-4BC2-B569-E7888932BB14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C093CEB8-934C-4364-99F3-38CDB0ECCC2E}">
      <dgm:prSet phldrT="[Texto]"/>
      <dgm:spPr>
        <a:noFill/>
        <a:ln>
          <a:noFill/>
        </a:ln>
      </dgm:spPr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216DD3DC-346A-4636-B771-03CF0E43FE4F}" type="parTrans" cxnId="{20401BA3-B961-4E41-A85A-003005BCDD57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AE08F148-EA0E-4807-B049-B4E21B0F9518}" type="sibTrans" cxnId="{20401BA3-B961-4E41-A85A-003005BCDD57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ADE4D415-F1F1-42A8-A8D9-FBEA5B34E3E0}">
      <dgm:prSet phldrT="[Texto]"/>
      <dgm:spPr>
        <a:noFill/>
        <a:ln>
          <a:noFill/>
        </a:ln>
      </dgm:spPr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3987C913-9681-47D6-B2A6-ED16F07B287E}" type="parTrans" cxnId="{13800AAC-0032-4B2C-9C64-F72EEF215687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86894297-7B6D-4459-89FC-3B16F1A6356A}" type="sibTrans" cxnId="{13800AAC-0032-4B2C-9C64-F72EEF215687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6A1F67C0-6567-41F4-94CF-E19EE602F5DE}">
      <dgm:prSet phldrT="[Texto]" custT="1"/>
      <dgm:spPr/>
      <dgm:t>
        <a:bodyPr/>
        <a:lstStyle/>
        <a:p>
          <a:pPr algn="just"/>
          <a:r>
            <a:rPr lang="es-ES" sz="900" dirty="0">
              <a:latin typeface="Candara" panose="020E0502030303020204" pitchFamily="34" charset="0"/>
            </a:rPr>
            <a:t>Estos LED emiten una distribución más direccional de luz que los LED de superficie emisora. La luz se emite desde una banda activa (ventana) y forma un haz elíptico o cono. La potencia de luz de estos emisores es menor que los de superficie, pero da una mayor concentración. La corriente aplicada al LED y la temperatura inciden directamente en la potencia de luz emitida por el LED.</a:t>
          </a:r>
        </a:p>
      </dgm:t>
    </dgm:pt>
    <dgm:pt modelId="{4DD91A6C-202E-466E-B4E0-5DD994616CAC}" type="parTrans" cxnId="{CD6D8297-B323-4666-924D-3F9701C9FAE6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23B8747B-22A7-483A-9057-F8E6827897A1}" type="sibTrans" cxnId="{CD6D8297-B323-4666-924D-3F9701C9FAE6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B947688E-A860-4E98-924A-D565E0E34A57}">
      <dgm:prSet phldrT="[Texto]" custT="1"/>
      <dgm:spPr/>
      <dgm:t>
        <a:bodyPr/>
        <a:lstStyle/>
        <a:p>
          <a:pPr algn="just"/>
          <a:r>
            <a:rPr lang="es-ES" sz="1100">
              <a:latin typeface="Candara" panose="020E0502030303020204" pitchFamily="34" charset="0"/>
            </a:rPr>
            <a:t>LED emisores de borde</a:t>
          </a:r>
        </a:p>
      </dgm:t>
    </dgm:pt>
    <dgm:pt modelId="{FEB42C5B-084C-430F-A863-4207A42FD529}" type="parTrans" cxnId="{CF87FFC5-2185-4766-BAB2-3008C9B8C498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BCC738EE-EBE0-4F59-92D9-EFC59AB46612}" type="sibTrans" cxnId="{CF87FFC5-2185-4766-BAB2-3008C9B8C498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B17BB177-447E-4CE2-BB99-66F576AD219C}">
      <dgm:prSet phldrT="[Texto]" custT="1"/>
      <dgm:spPr/>
      <dgm:t>
        <a:bodyPr/>
        <a:lstStyle/>
        <a:p>
          <a:pPr algn="just"/>
          <a:r>
            <a:rPr lang="es-ES" sz="1000">
              <a:latin typeface="Candara" panose="020E0502030303020204" pitchFamily="34" charset="0"/>
            </a:rPr>
            <a:t>LED de superficie emisora y pozo grabado de Burrus</a:t>
          </a:r>
        </a:p>
      </dgm:t>
    </dgm:pt>
    <dgm:pt modelId="{EE0255CF-D593-4CB4-BF8E-ABC0B2B96E41}" type="parTrans" cxnId="{277F462F-E21C-4253-9190-9C10F3AD460F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71703828-1AA0-401F-8D4F-98AE54358DAD}" type="sibTrans" cxnId="{277F462F-E21C-4253-9190-9C10F3AD460F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0A962766-229C-4EC7-AB09-6CC252255744}">
      <dgm:prSet phldrT="[Texto]" custT="1"/>
      <dgm:spPr/>
      <dgm:t>
        <a:bodyPr/>
        <a:lstStyle/>
        <a:p>
          <a:pPr algn="just"/>
          <a:r>
            <a:rPr lang="es-ES" sz="900">
              <a:latin typeface="Candara" panose="020E0502030303020204" pitchFamily="34" charset="0"/>
            </a:rPr>
            <a:t>Usado en aplicaciones para telecomunicaciones, donde se requieren velocidades de datos mayores a 100 Mbps y desarrollado por Burrus y Dawson de laboratorios Bell. Es un LED homounión pero con dirección de la luz en un área menor.</a:t>
          </a:r>
        </a:p>
      </dgm:t>
    </dgm:pt>
    <dgm:pt modelId="{CF136865-AF2B-41AC-AFCE-E838B092BCDC}" type="parTrans" cxnId="{6B20D2E1-321D-47F5-8633-95EDFC3F095F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4E142EF3-C7DB-49CA-8598-79D0DD1A1BAB}" type="sibTrans" cxnId="{6B20D2E1-321D-47F5-8633-95EDFC3F095F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C268A100-4D28-430A-8AEB-F4E746C0C08E}">
      <dgm:prSet phldrT="[Texto]"/>
      <dgm:spPr>
        <a:noFill/>
        <a:ln>
          <a:noFill/>
        </a:ln>
      </dgm:spPr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86B54B27-7DE6-4C25-9C05-BB602817EE18}" type="parTrans" cxnId="{C7B968EB-3B8A-463E-B097-713791D16A82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FA71F886-28C8-4E56-B0EE-F44F4133E6C7}" type="sibTrans" cxnId="{C7B968EB-3B8A-463E-B097-713791D16A82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93EB000F-3268-405F-B7C5-A9CFAB13B5B8}">
      <dgm:prSet phldrT="[Texto]"/>
      <dgm:spPr>
        <a:noFill/>
        <a:ln>
          <a:noFill/>
        </a:ln>
      </dgm:spPr>
      <dgm:t>
        <a:bodyPr/>
        <a:lstStyle/>
        <a:p>
          <a:pPr algn="just"/>
          <a:endParaRPr lang="es-ES">
            <a:latin typeface="Candara" panose="020E0502030303020204" pitchFamily="34" charset="0"/>
          </a:endParaRPr>
        </a:p>
      </dgm:t>
    </dgm:pt>
    <dgm:pt modelId="{F32BE9D5-B3DD-45A0-BD16-776A31D4AB15}" type="parTrans" cxnId="{BDBD0A85-101C-49F3-B362-3EA0F5F2BCA2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E10CB99D-646F-4690-A846-3614F820ABAD}" type="sibTrans" cxnId="{BDBD0A85-101C-49F3-B362-3EA0F5F2BCA2}">
      <dgm:prSet/>
      <dgm:spPr/>
      <dgm:t>
        <a:bodyPr/>
        <a:lstStyle/>
        <a:p>
          <a:endParaRPr lang="es-ES">
            <a:latin typeface="Candara" panose="020E0502030303020204" pitchFamily="34" charset="0"/>
          </a:endParaRPr>
        </a:p>
      </dgm:t>
    </dgm:pt>
    <dgm:pt modelId="{0F9C1CDA-4B1E-4AC7-B078-62598F346361}" type="pres">
      <dgm:prSet presAssocID="{1C24FFE0-AA34-4999-8A14-30C5A307C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DB1253-2D8F-4495-B285-89047465A917}" type="pres">
      <dgm:prSet presAssocID="{518B2F0D-2BF6-422E-A890-18323AD2916A}" presName="vertOne" presStyleCnt="0"/>
      <dgm:spPr/>
    </dgm:pt>
    <dgm:pt modelId="{BF2CF71A-2042-46B6-A5D9-C4E9DF1DF97D}" type="pres">
      <dgm:prSet presAssocID="{518B2F0D-2BF6-422E-A890-18323AD2916A}" presName="txOne" presStyleLbl="node0" presStyleIdx="0" presStyleCnt="1" custScaleX="100053" custScaleY="73982">
        <dgm:presLayoutVars>
          <dgm:chPref val="3"/>
        </dgm:presLayoutVars>
      </dgm:prSet>
      <dgm:spPr/>
    </dgm:pt>
    <dgm:pt modelId="{51124C92-E8C4-475E-BB8E-71C33B89C2FD}" type="pres">
      <dgm:prSet presAssocID="{518B2F0D-2BF6-422E-A890-18323AD2916A}" presName="parTransOne" presStyleCnt="0"/>
      <dgm:spPr/>
    </dgm:pt>
    <dgm:pt modelId="{16401969-65DC-4E27-8635-AE59CF258254}" type="pres">
      <dgm:prSet presAssocID="{518B2F0D-2BF6-422E-A890-18323AD2916A}" presName="horzOne" presStyleCnt="0"/>
      <dgm:spPr/>
    </dgm:pt>
    <dgm:pt modelId="{541199D7-6975-443D-8341-A6B3F62CF208}" type="pres">
      <dgm:prSet presAssocID="{EC6DA3D1-F61C-48E2-A56E-ADF4E3E70092}" presName="vertTwo" presStyleCnt="0"/>
      <dgm:spPr/>
    </dgm:pt>
    <dgm:pt modelId="{AB2A3096-3625-4369-800B-1F1DF76C2FA6}" type="pres">
      <dgm:prSet presAssocID="{EC6DA3D1-F61C-48E2-A56E-ADF4E3E70092}" presName="txTwo" presStyleLbl="node2" presStyleIdx="0" presStyleCnt="1" custScaleY="67377">
        <dgm:presLayoutVars>
          <dgm:chPref val="3"/>
        </dgm:presLayoutVars>
      </dgm:prSet>
      <dgm:spPr/>
    </dgm:pt>
    <dgm:pt modelId="{F57E3DCC-4931-4756-A0D8-3BC79162E684}" type="pres">
      <dgm:prSet presAssocID="{EC6DA3D1-F61C-48E2-A56E-ADF4E3E70092}" presName="parTransTwo" presStyleCnt="0"/>
      <dgm:spPr/>
    </dgm:pt>
    <dgm:pt modelId="{DF865609-14AE-45D9-B4D2-B2611AFBDB00}" type="pres">
      <dgm:prSet presAssocID="{EC6DA3D1-F61C-48E2-A56E-ADF4E3E70092}" presName="horzTwo" presStyleCnt="0"/>
      <dgm:spPr/>
    </dgm:pt>
    <dgm:pt modelId="{B81C8532-ABD5-4E8B-AAF6-6DB3B1F19D88}" type="pres">
      <dgm:prSet presAssocID="{7D66F5D9-07AE-4B2D-8760-DE68113099F7}" presName="vertThree" presStyleCnt="0"/>
      <dgm:spPr/>
    </dgm:pt>
    <dgm:pt modelId="{BA86873E-7DA0-448E-8EBD-CA7694950112}" type="pres">
      <dgm:prSet presAssocID="{7D66F5D9-07AE-4B2D-8760-DE68113099F7}" presName="txThree" presStyleLbl="node3" presStyleIdx="0" presStyleCnt="3" custScaleX="37537">
        <dgm:presLayoutVars>
          <dgm:chPref val="3"/>
        </dgm:presLayoutVars>
      </dgm:prSet>
      <dgm:spPr/>
    </dgm:pt>
    <dgm:pt modelId="{9DE7C3C8-BC5C-4117-9C72-E6ECB3EEC1B5}" type="pres">
      <dgm:prSet presAssocID="{7D66F5D9-07AE-4B2D-8760-DE68113099F7}" presName="parTransThree" presStyleCnt="0"/>
      <dgm:spPr/>
    </dgm:pt>
    <dgm:pt modelId="{A9239579-E464-49D1-9CAF-59333FC53FCE}" type="pres">
      <dgm:prSet presAssocID="{7D66F5D9-07AE-4B2D-8760-DE68113099F7}" presName="horzThree" presStyleCnt="0"/>
      <dgm:spPr/>
    </dgm:pt>
    <dgm:pt modelId="{4F9DBC35-4CAB-4045-9A12-7FFE22CB20E5}" type="pres">
      <dgm:prSet presAssocID="{C179018F-894D-4C5B-811C-3C443C6E2A8D}" presName="vertFour" presStyleCnt="0">
        <dgm:presLayoutVars>
          <dgm:chPref val="3"/>
        </dgm:presLayoutVars>
      </dgm:prSet>
      <dgm:spPr/>
    </dgm:pt>
    <dgm:pt modelId="{DF0EB8E1-077E-4256-A34F-95CC07474A8D}" type="pres">
      <dgm:prSet presAssocID="{C179018F-894D-4C5B-811C-3C443C6E2A8D}" presName="txFour" presStyleLbl="node4" presStyleIdx="0" presStyleCnt="9" custScaleX="38298">
        <dgm:presLayoutVars>
          <dgm:chPref val="3"/>
        </dgm:presLayoutVars>
      </dgm:prSet>
      <dgm:spPr/>
    </dgm:pt>
    <dgm:pt modelId="{A5A58DB4-E21C-4F00-A512-E96E1274EF02}" type="pres">
      <dgm:prSet presAssocID="{C179018F-894D-4C5B-811C-3C443C6E2A8D}" presName="parTransFour" presStyleCnt="0"/>
      <dgm:spPr/>
    </dgm:pt>
    <dgm:pt modelId="{D59E3CCE-947A-42D8-8290-5A778701A82F}" type="pres">
      <dgm:prSet presAssocID="{C179018F-894D-4C5B-811C-3C443C6E2A8D}" presName="horzFour" presStyleCnt="0"/>
      <dgm:spPr/>
    </dgm:pt>
    <dgm:pt modelId="{92026B38-304A-4E9A-8EE3-EC682C48CF68}" type="pres">
      <dgm:prSet presAssocID="{B17BB177-447E-4CE2-BB99-66F576AD219C}" presName="vertFour" presStyleCnt="0">
        <dgm:presLayoutVars>
          <dgm:chPref val="3"/>
        </dgm:presLayoutVars>
      </dgm:prSet>
      <dgm:spPr/>
    </dgm:pt>
    <dgm:pt modelId="{B0FD1DF3-E0A9-419A-A611-FB71CEA2042B}" type="pres">
      <dgm:prSet presAssocID="{B17BB177-447E-4CE2-BB99-66F576AD219C}" presName="txFour" presStyleLbl="node4" presStyleIdx="1" presStyleCnt="9" custScaleX="36901">
        <dgm:presLayoutVars>
          <dgm:chPref val="3"/>
        </dgm:presLayoutVars>
      </dgm:prSet>
      <dgm:spPr/>
    </dgm:pt>
    <dgm:pt modelId="{D801A5F0-F6B5-43CC-90D8-A190A16A2B11}" type="pres">
      <dgm:prSet presAssocID="{B17BB177-447E-4CE2-BB99-66F576AD219C}" presName="parTransFour" presStyleCnt="0"/>
      <dgm:spPr/>
    </dgm:pt>
    <dgm:pt modelId="{83FC745E-9C30-418F-8068-448DF1CAB129}" type="pres">
      <dgm:prSet presAssocID="{B17BB177-447E-4CE2-BB99-66F576AD219C}" presName="horzFour" presStyleCnt="0"/>
      <dgm:spPr/>
    </dgm:pt>
    <dgm:pt modelId="{14C60865-0E04-42DB-B0CB-1ACF4F559E7A}" type="pres">
      <dgm:prSet presAssocID="{B947688E-A860-4E98-924A-D565E0E34A57}" presName="vertFour" presStyleCnt="0">
        <dgm:presLayoutVars>
          <dgm:chPref val="3"/>
        </dgm:presLayoutVars>
      </dgm:prSet>
      <dgm:spPr/>
    </dgm:pt>
    <dgm:pt modelId="{E9655910-8B03-4404-B74B-1CCD26EFD944}" type="pres">
      <dgm:prSet presAssocID="{B947688E-A860-4E98-924A-D565E0E34A57}" presName="txFour" presStyleLbl="node4" presStyleIdx="2" presStyleCnt="9" custScaleX="35882" custScaleY="90381">
        <dgm:presLayoutVars>
          <dgm:chPref val="3"/>
        </dgm:presLayoutVars>
      </dgm:prSet>
      <dgm:spPr/>
    </dgm:pt>
    <dgm:pt modelId="{99923EB3-EA6F-4809-905B-36A87B9118F3}" type="pres">
      <dgm:prSet presAssocID="{B947688E-A860-4E98-924A-D565E0E34A57}" presName="horzFour" presStyleCnt="0"/>
      <dgm:spPr/>
    </dgm:pt>
    <dgm:pt modelId="{87523676-452C-40F7-BFBD-50418C89D3AE}" type="pres">
      <dgm:prSet presAssocID="{D96ED604-F366-4B2C-83E1-76CC564A0D70}" presName="sibSpaceThree" presStyleCnt="0"/>
      <dgm:spPr/>
    </dgm:pt>
    <dgm:pt modelId="{42FC28F4-2275-40CC-B05A-DC53530128E3}" type="pres">
      <dgm:prSet presAssocID="{DB91B35E-7739-4715-ACC6-36C84778CC69}" presName="vertThree" presStyleCnt="0"/>
      <dgm:spPr/>
    </dgm:pt>
    <dgm:pt modelId="{1F54FED9-A627-4B4D-9C11-E7DE592F1C2A}" type="pres">
      <dgm:prSet presAssocID="{DB91B35E-7739-4715-ACC6-36C84778CC69}" presName="txThree" presStyleLbl="node3" presStyleIdx="1" presStyleCnt="3" custLinFactNeighborX="-3785">
        <dgm:presLayoutVars>
          <dgm:chPref val="3"/>
        </dgm:presLayoutVars>
      </dgm:prSet>
      <dgm:spPr/>
    </dgm:pt>
    <dgm:pt modelId="{E8E38B5E-7E8B-4742-B83B-687207F1EEA3}" type="pres">
      <dgm:prSet presAssocID="{DB91B35E-7739-4715-ACC6-36C84778CC69}" presName="parTransThree" presStyleCnt="0"/>
      <dgm:spPr/>
    </dgm:pt>
    <dgm:pt modelId="{F1FB87AD-43B2-4BFA-A9AD-CDA300F00A66}" type="pres">
      <dgm:prSet presAssocID="{DB91B35E-7739-4715-ACC6-36C84778CC69}" presName="horzThree" presStyleCnt="0"/>
      <dgm:spPr/>
    </dgm:pt>
    <dgm:pt modelId="{19BD60CC-2CB6-4536-8C9F-5E3468925053}" type="pres">
      <dgm:prSet presAssocID="{ED9D25AD-45EF-430D-9B43-8210C3DF5A94}" presName="vertFour" presStyleCnt="0">
        <dgm:presLayoutVars>
          <dgm:chPref val="3"/>
        </dgm:presLayoutVars>
      </dgm:prSet>
      <dgm:spPr/>
    </dgm:pt>
    <dgm:pt modelId="{77D147D0-23F7-4C9B-A214-57859C6FBB9C}" type="pres">
      <dgm:prSet presAssocID="{ED9D25AD-45EF-430D-9B43-8210C3DF5A94}" presName="txFour" presStyleLbl="node4" presStyleIdx="3" presStyleCnt="9" custLinFactNeighborX="-3483">
        <dgm:presLayoutVars>
          <dgm:chPref val="3"/>
        </dgm:presLayoutVars>
      </dgm:prSet>
      <dgm:spPr/>
    </dgm:pt>
    <dgm:pt modelId="{3FCB3A56-BDFD-41C4-99CE-37EE2D5E8E51}" type="pres">
      <dgm:prSet presAssocID="{ED9D25AD-45EF-430D-9B43-8210C3DF5A94}" presName="parTransFour" presStyleCnt="0"/>
      <dgm:spPr/>
    </dgm:pt>
    <dgm:pt modelId="{BF9875CB-4538-4668-80C9-FBB9AA11CE97}" type="pres">
      <dgm:prSet presAssocID="{ED9D25AD-45EF-430D-9B43-8210C3DF5A94}" presName="horzFour" presStyleCnt="0"/>
      <dgm:spPr/>
    </dgm:pt>
    <dgm:pt modelId="{DC24CCF1-1CA1-4B37-99D1-245428E26AE0}" type="pres">
      <dgm:prSet presAssocID="{0A962766-229C-4EC7-AB09-6CC252255744}" presName="vertFour" presStyleCnt="0">
        <dgm:presLayoutVars>
          <dgm:chPref val="3"/>
        </dgm:presLayoutVars>
      </dgm:prSet>
      <dgm:spPr/>
    </dgm:pt>
    <dgm:pt modelId="{4A2643F2-CE52-4C89-B6CC-3C4458D47006}" type="pres">
      <dgm:prSet presAssocID="{0A962766-229C-4EC7-AB09-6CC252255744}" presName="txFour" presStyleLbl="node4" presStyleIdx="4" presStyleCnt="9" custLinFactNeighborX="-3538">
        <dgm:presLayoutVars>
          <dgm:chPref val="3"/>
        </dgm:presLayoutVars>
      </dgm:prSet>
      <dgm:spPr/>
    </dgm:pt>
    <dgm:pt modelId="{22EBDAAC-3670-4089-90ED-76B774123AC7}" type="pres">
      <dgm:prSet presAssocID="{0A962766-229C-4EC7-AB09-6CC252255744}" presName="parTransFour" presStyleCnt="0"/>
      <dgm:spPr/>
    </dgm:pt>
    <dgm:pt modelId="{5EDE653D-B738-41D8-A8FA-4E914D4023E0}" type="pres">
      <dgm:prSet presAssocID="{0A962766-229C-4EC7-AB09-6CC252255744}" presName="horzFour" presStyleCnt="0"/>
      <dgm:spPr/>
    </dgm:pt>
    <dgm:pt modelId="{1A7E3EA3-5779-4C76-B70A-32D9A53D00A6}" type="pres">
      <dgm:prSet presAssocID="{6A1F67C0-6567-41F4-94CF-E19EE602F5DE}" presName="vertFour" presStyleCnt="0">
        <dgm:presLayoutVars>
          <dgm:chPref val="3"/>
        </dgm:presLayoutVars>
      </dgm:prSet>
      <dgm:spPr/>
    </dgm:pt>
    <dgm:pt modelId="{1D9A6A7C-213B-4F21-8409-318BC6E260B7}" type="pres">
      <dgm:prSet presAssocID="{6A1F67C0-6567-41F4-94CF-E19EE602F5DE}" presName="txFour" presStyleLbl="node4" presStyleIdx="5" presStyleCnt="9" custScaleY="90779" custLinFactNeighborX="-4717" custLinFactNeighborY="71">
        <dgm:presLayoutVars>
          <dgm:chPref val="3"/>
        </dgm:presLayoutVars>
      </dgm:prSet>
      <dgm:spPr/>
    </dgm:pt>
    <dgm:pt modelId="{C9FDFD09-8EB0-480E-BDEC-37B66CE97AAF}" type="pres">
      <dgm:prSet presAssocID="{6A1F67C0-6567-41F4-94CF-E19EE602F5DE}" presName="horzFour" presStyleCnt="0"/>
      <dgm:spPr/>
    </dgm:pt>
    <dgm:pt modelId="{48849681-85DD-4C1C-A045-2E26FB7E8A60}" type="pres">
      <dgm:prSet presAssocID="{BA95BDF7-B95D-4B8A-9207-CA64220B1D31}" presName="sibSpaceThree" presStyleCnt="0"/>
      <dgm:spPr/>
    </dgm:pt>
    <dgm:pt modelId="{512FF11D-8A11-4C5B-A2BE-E37B1ACAAC59}" type="pres">
      <dgm:prSet presAssocID="{ADE4D415-F1F1-42A8-A8D9-FBEA5B34E3E0}" presName="vertThree" presStyleCnt="0"/>
      <dgm:spPr/>
    </dgm:pt>
    <dgm:pt modelId="{ABDF780B-F2AD-4238-A004-7A4C8B221114}" type="pres">
      <dgm:prSet presAssocID="{ADE4D415-F1F1-42A8-A8D9-FBEA5B34E3E0}" presName="txThree" presStyleLbl="node3" presStyleIdx="2" presStyleCnt="3" custScaleX="53104" custScaleY="99160">
        <dgm:presLayoutVars>
          <dgm:chPref val="3"/>
        </dgm:presLayoutVars>
      </dgm:prSet>
      <dgm:spPr/>
    </dgm:pt>
    <dgm:pt modelId="{9F033F82-730D-4890-9060-7A8F8C8311A0}" type="pres">
      <dgm:prSet presAssocID="{ADE4D415-F1F1-42A8-A8D9-FBEA5B34E3E0}" presName="parTransThree" presStyleCnt="0"/>
      <dgm:spPr/>
    </dgm:pt>
    <dgm:pt modelId="{6FA69E82-99A0-431D-91E1-3AF42C840E84}" type="pres">
      <dgm:prSet presAssocID="{ADE4D415-F1F1-42A8-A8D9-FBEA5B34E3E0}" presName="horzThree" presStyleCnt="0"/>
      <dgm:spPr/>
    </dgm:pt>
    <dgm:pt modelId="{D4F8B3A9-719E-48C1-BAE7-1AE14BF6E4F8}" type="pres">
      <dgm:prSet presAssocID="{C268A100-4D28-430A-8AEB-F4E746C0C08E}" presName="vertFour" presStyleCnt="0">
        <dgm:presLayoutVars>
          <dgm:chPref val="3"/>
        </dgm:presLayoutVars>
      </dgm:prSet>
      <dgm:spPr/>
    </dgm:pt>
    <dgm:pt modelId="{13C47B78-977D-41B7-83FD-3BC944844A0A}" type="pres">
      <dgm:prSet presAssocID="{C268A100-4D28-430A-8AEB-F4E746C0C08E}" presName="txFour" presStyleLbl="node4" presStyleIdx="6" presStyleCnt="9" custScaleX="50104">
        <dgm:presLayoutVars>
          <dgm:chPref val="3"/>
        </dgm:presLayoutVars>
      </dgm:prSet>
      <dgm:spPr/>
    </dgm:pt>
    <dgm:pt modelId="{EADF4EF8-D278-4AFF-A6E6-39B02C40E341}" type="pres">
      <dgm:prSet presAssocID="{C268A100-4D28-430A-8AEB-F4E746C0C08E}" presName="parTransFour" presStyleCnt="0"/>
      <dgm:spPr/>
    </dgm:pt>
    <dgm:pt modelId="{C91269BD-1445-4F1D-9870-EA5328555C18}" type="pres">
      <dgm:prSet presAssocID="{C268A100-4D28-430A-8AEB-F4E746C0C08E}" presName="horzFour" presStyleCnt="0"/>
      <dgm:spPr/>
    </dgm:pt>
    <dgm:pt modelId="{365B79FE-9CDC-4B2E-943A-69A5222E17CD}" type="pres">
      <dgm:prSet presAssocID="{93EB000F-3268-405F-B7C5-A9CFAB13B5B8}" presName="vertFour" presStyleCnt="0">
        <dgm:presLayoutVars>
          <dgm:chPref val="3"/>
        </dgm:presLayoutVars>
      </dgm:prSet>
      <dgm:spPr/>
    </dgm:pt>
    <dgm:pt modelId="{E7986E07-06B8-469E-B3C3-6ECB7CC26FEE}" type="pres">
      <dgm:prSet presAssocID="{93EB000F-3268-405F-B7C5-A9CFAB13B5B8}" presName="txFour" presStyleLbl="node4" presStyleIdx="7" presStyleCnt="9" custScaleX="52310">
        <dgm:presLayoutVars>
          <dgm:chPref val="3"/>
        </dgm:presLayoutVars>
      </dgm:prSet>
      <dgm:spPr/>
    </dgm:pt>
    <dgm:pt modelId="{DFA19BD8-9754-41E9-AD3A-DA8FA2C636E9}" type="pres">
      <dgm:prSet presAssocID="{93EB000F-3268-405F-B7C5-A9CFAB13B5B8}" presName="parTransFour" presStyleCnt="0"/>
      <dgm:spPr/>
    </dgm:pt>
    <dgm:pt modelId="{B2F273B5-BD7A-41C0-9227-FCF572416E28}" type="pres">
      <dgm:prSet presAssocID="{93EB000F-3268-405F-B7C5-A9CFAB13B5B8}" presName="horzFour" presStyleCnt="0"/>
      <dgm:spPr/>
    </dgm:pt>
    <dgm:pt modelId="{62E45DC5-3573-4695-BE53-6E878D13493F}" type="pres">
      <dgm:prSet presAssocID="{C093CEB8-934C-4364-99F3-38CDB0ECCC2E}" presName="vertFour" presStyleCnt="0">
        <dgm:presLayoutVars>
          <dgm:chPref val="3"/>
        </dgm:presLayoutVars>
      </dgm:prSet>
      <dgm:spPr/>
    </dgm:pt>
    <dgm:pt modelId="{25C0FD44-958C-42D2-A484-C9564A627F56}" type="pres">
      <dgm:prSet presAssocID="{C093CEB8-934C-4364-99F3-38CDB0ECCC2E}" presName="txFour" presStyleLbl="node4" presStyleIdx="8" presStyleCnt="9" custScaleX="51402" custScaleY="85733" custLinFactNeighborX="-167" custLinFactNeighborY="20145">
        <dgm:presLayoutVars>
          <dgm:chPref val="3"/>
        </dgm:presLayoutVars>
      </dgm:prSet>
      <dgm:spPr/>
    </dgm:pt>
    <dgm:pt modelId="{2103A139-B518-436A-9B9B-5B53EF9673DE}" type="pres">
      <dgm:prSet presAssocID="{C093CEB8-934C-4364-99F3-38CDB0ECCC2E}" presName="horzFour" presStyleCnt="0"/>
      <dgm:spPr/>
    </dgm:pt>
  </dgm:ptLst>
  <dgm:cxnLst>
    <dgm:cxn modelId="{FA585802-35CE-4101-A9ED-B9AAE8C60F46}" type="presOf" srcId="{93EB000F-3268-405F-B7C5-A9CFAB13B5B8}" destId="{E7986E07-06B8-469E-B3C3-6ECB7CC26FEE}" srcOrd="0" destOrd="0" presId="urn:microsoft.com/office/officeart/2005/8/layout/hierarchy4"/>
    <dgm:cxn modelId="{5C1EAD07-E511-489E-B73E-D48F9ADD1306}" type="presOf" srcId="{C093CEB8-934C-4364-99F3-38CDB0ECCC2E}" destId="{25C0FD44-958C-42D2-A484-C9564A627F56}" srcOrd="0" destOrd="0" presId="urn:microsoft.com/office/officeart/2005/8/layout/hierarchy4"/>
    <dgm:cxn modelId="{CE98FD07-B3AC-4E46-B2D2-F7F7F2CA3560}" srcId="{518B2F0D-2BF6-422E-A890-18323AD2916A}" destId="{EC6DA3D1-F61C-48E2-A56E-ADF4E3E70092}" srcOrd="0" destOrd="0" parTransId="{2F75994D-EF90-45F0-8856-D5F88DE36E32}" sibTransId="{26CA5E3A-A98B-4925-A20D-24F0996B31C3}"/>
    <dgm:cxn modelId="{9B8B7B11-14DA-4A8A-A533-DBDD9C6B4D18}" type="presOf" srcId="{DB91B35E-7739-4715-ACC6-36C84778CC69}" destId="{1F54FED9-A627-4B4D-9C11-E7DE592F1C2A}" srcOrd="0" destOrd="0" presId="urn:microsoft.com/office/officeart/2005/8/layout/hierarchy4"/>
    <dgm:cxn modelId="{5E1E7812-3BEF-47B9-A7CD-D98DC7FBC96A}" type="presOf" srcId="{0A962766-229C-4EC7-AB09-6CC252255744}" destId="{4A2643F2-CE52-4C89-B6CC-3C4458D47006}" srcOrd="0" destOrd="0" presId="urn:microsoft.com/office/officeart/2005/8/layout/hierarchy4"/>
    <dgm:cxn modelId="{DADBDD21-1CF5-4E9D-A9B0-AFC3F43A03BE}" type="presOf" srcId="{518B2F0D-2BF6-422E-A890-18323AD2916A}" destId="{BF2CF71A-2042-46B6-A5D9-C4E9DF1DF97D}" srcOrd="0" destOrd="0" presId="urn:microsoft.com/office/officeart/2005/8/layout/hierarchy4"/>
    <dgm:cxn modelId="{2E9A282E-B35D-40AE-A41D-5080A25D4645}" type="presOf" srcId="{C268A100-4D28-430A-8AEB-F4E746C0C08E}" destId="{13C47B78-977D-41B7-83FD-3BC944844A0A}" srcOrd="0" destOrd="0" presId="urn:microsoft.com/office/officeart/2005/8/layout/hierarchy4"/>
    <dgm:cxn modelId="{277F462F-E21C-4253-9190-9C10F3AD460F}" srcId="{C179018F-894D-4C5B-811C-3C443C6E2A8D}" destId="{B17BB177-447E-4CE2-BB99-66F576AD219C}" srcOrd="0" destOrd="0" parTransId="{EE0255CF-D593-4CB4-BF8E-ABC0B2B96E41}" sibTransId="{71703828-1AA0-401F-8D4F-98AE54358DAD}"/>
    <dgm:cxn modelId="{3AF74032-E86B-4A51-9894-0F49ECCCA0E4}" srcId="{1C24FFE0-AA34-4999-8A14-30C5A307CA19}" destId="{518B2F0D-2BF6-422E-A890-18323AD2916A}" srcOrd="0" destOrd="0" parTransId="{54DAAF02-0053-4B70-B674-FDA4D7D975D8}" sibTransId="{CB3AC1ED-4676-44BC-964B-EF5696714AAD}"/>
    <dgm:cxn modelId="{59F4A662-626A-4DB1-AE2E-7C261024D120}" type="presOf" srcId="{B17BB177-447E-4CE2-BB99-66F576AD219C}" destId="{B0FD1DF3-E0A9-419A-A611-FB71CEA2042B}" srcOrd="0" destOrd="0" presId="urn:microsoft.com/office/officeart/2005/8/layout/hierarchy4"/>
    <dgm:cxn modelId="{F7C65448-55E2-4131-9F19-207179564C26}" type="presOf" srcId="{ADE4D415-F1F1-42A8-A8D9-FBEA5B34E3E0}" destId="{ABDF780B-F2AD-4238-A004-7A4C8B221114}" srcOrd="0" destOrd="0" presId="urn:microsoft.com/office/officeart/2005/8/layout/hierarchy4"/>
    <dgm:cxn modelId="{BF29EA6A-947D-4404-84F6-BDC42CC46917}" type="presOf" srcId="{C179018F-894D-4C5B-811C-3C443C6E2A8D}" destId="{DF0EB8E1-077E-4256-A34F-95CC07474A8D}" srcOrd="0" destOrd="0" presId="urn:microsoft.com/office/officeart/2005/8/layout/hierarchy4"/>
    <dgm:cxn modelId="{6816B153-EB35-4668-B493-EEF1DBC35DD4}" type="presOf" srcId="{1C24FFE0-AA34-4999-8A14-30C5A307CA19}" destId="{0F9C1CDA-4B1E-4AC7-B078-62598F346361}" srcOrd="0" destOrd="0" presId="urn:microsoft.com/office/officeart/2005/8/layout/hierarchy4"/>
    <dgm:cxn modelId="{4BFE1956-2179-40E2-857C-C8089F3F5A13}" srcId="{EC6DA3D1-F61C-48E2-A56E-ADF4E3E70092}" destId="{DB91B35E-7739-4715-ACC6-36C84778CC69}" srcOrd="1" destOrd="0" parTransId="{0D30532E-A0EE-44BD-ACDC-131F71125C9D}" sibTransId="{BA95BDF7-B95D-4B8A-9207-CA64220B1D31}"/>
    <dgm:cxn modelId="{5DDBCC58-B8E0-4BC2-B569-E7888932BB14}" srcId="{DB91B35E-7739-4715-ACC6-36C84778CC69}" destId="{ED9D25AD-45EF-430D-9B43-8210C3DF5A94}" srcOrd="0" destOrd="0" parTransId="{4938FCEF-460C-44E9-9323-DE920F436E16}" sibTransId="{B64CB824-1590-429D-9A8D-A75663DB70A7}"/>
    <dgm:cxn modelId="{CE8BB859-063C-4B9E-BFFF-36D7D19682BA}" type="presOf" srcId="{ED9D25AD-45EF-430D-9B43-8210C3DF5A94}" destId="{77D147D0-23F7-4C9B-A214-57859C6FBB9C}" srcOrd="0" destOrd="0" presId="urn:microsoft.com/office/officeart/2005/8/layout/hierarchy4"/>
    <dgm:cxn modelId="{B6819983-7B75-4C04-A70D-6C5CB54C1652}" type="presOf" srcId="{B947688E-A860-4E98-924A-D565E0E34A57}" destId="{E9655910-8B03-4404-B74B-1CCD26EFD944}" srcOrd="0" destOrd="0" presId="urn:microsoft.com/office/officeart/2005/8/layout/hierarchy4"/>
    <dgm:cxn modelId="{BDBD0A85-101C-49F3-B362-3EA0F5F2BCA2}" srcId="{C268A100-4D28-430A-8AEB-F4E746C0C08E}" destId="{93EB000F-3268-405F-B7C5-A9CFAB13B5B8}" srcOrd="0" destOrd="0" parTransId="{F32BE9D5-B3DD-45A0-BD16-776A31D4AB15}" sibTransId="{E10CB99D-646F-4690-A846-3614F820ABAD}"/>
    <dgm:cxn modelId="{1711B188-0110-4A92-A694-B01D5AEB76F4}" type="presOf" srcId="{6A1F67C0-6567-41F4-94CF-E19EE602F5DE}" destId="{1D9A6A7C-213B-4F21-8409-318BC6E260B7}" srcOrd="0" destOrd="0" presId="urn:microsoft.com/office/officeart/2005/8/layout/hierarchy4"/>
    <dgm:cxn modelId="{CD6D8297-B323-4666-924D-3F9701C9FAE6}" srcId="{0A962766-229C-4EC7-AB09-6CC252255744}" destId="{6A1F67C0-6567-41F4-94CF-E19EE602F5DE}" srcOrd="0" destOrd="0" parTransId="{4DD91A6C-202E-466E-B4E0-5DD994616CAC}" sibTransId="{23B8747B-22A7-483A-9057-F8E6827897A1}"/>
    <dgm:cxn modelId="{5E64719D-20CD-4F63-B02F-5E230F96C29B}" srcId="{7D66F5D9-07AE-4B2D-8760-DE68113099F7}" destId="{C179018F-894D-4C5B-811C-3C443C6E2A8D}" srcOrd="0" destOrd="0" parTransId="{5616C4E1-89F1-4C5C-9F7A-DC6CF3AA3D54}" sibTransId="{2E8A94EB-A531-4E42-A58E-D2EB5203ADE4}"/>
    <dgm:cxn modelId="{0CE0EE9F-5935-408A-90C8-4C1AC580A008}" type="presOf" srcId="{7D66F5D9-07AE-4B2D-8760-DE68113099F7}" destId="{BA86873E-7DA0-448E-8EBD-CA7694950112}" srcOrd="0" destOrd="0" presId="urn:microsoft.com/office/officeart/2005/8/layout/hierarchy4"/>
    <dgm:cxn modelId="{20401BA3-B961-4E41-A85A-003005BCDD57}" srcId="{93EB000F-3268-405F-B7C5-A9CFAB13B5B8}" destId="{C093CEB8-934C-4364-99F3-38CDB0ECCC2E}" srcOrd="0" destOrd="0" parTransId="{216DD3DC-346A-4636-B771-03CF0E43FE4F}" sibTransId="{AE08F148-EA0E-4807-B049-B4E21B0F9518}"/>
    <dgm:cxn modelId="{13800AAC-0032-4B2C-9C64-F72EEF215687}" srcId="{EC6DA3D1-F61C-48E2-A56E-ADF4E3E70092}" destId="{ADE4D415-F1F1-42A8-A8D9-FBEA5B34E3E0}" srcOrd="2" destOrd="0" parTransId="{3987C913-9681-47D6-B2A6-ED16F07B287E}" sibTransId="{86894297-7B6D-4459-89FC-3B16F1A6356A}"/>
    <dgm:cxn modelId="{3501DBC4-8DDF-448E-967C-54ABA26C14B1}" type="presOf" srcId="{EC6DA3D1-F61C-48E2-A56E-ADF4E3E70092}" destId="{AB2A3096-3625-4369-800B-1F1DF76C2FA6}" srcOrd="0" destOrd="0" presId="urn:microsoft.com/office/officeart/2005/8/layout/hierarchy4"/>
    <dgm:cxn modelId="{CF87FFC5-2185-4766-BAB2-3008C9B8C498}" srcId="{B17BB177-447E-4CE2-BB99-66F576AD219C}" destId="{B947688E-A860-4E98-924A-D565E0E34A57}" srcOrd="0" destOrd="0" parTransId="{FEB42C5B-084C-430F-A863-4207A42FD529}" sibTransId="{BCC738EE-EBE0-4F59-92D9-EFC59AB46612}"/>
    <dgm:cxn modelId="{6B20D2E1-321D-47F5-8633-95EDFC3F095F}" srcId="{ED9D25AD-45EF-430D-9B43-8210C3DF5A94}" destId="{0A962766-229C-4EC7-AB09-6CC252255744}" srcOrd="0" destOrd="0" parTransId="{CF136865-AF2B-41AC-AFCE-E838B092BCDC}" sibTransId="{4E142EF3-C7DB-49CA-8598-79D0DD1A1BAB}"/>
    <dgm:cxn modelId="{C7B968EB-3B8A-463E-B097-713791D16A82}" srcId="{ADE4D415-F1F1-42A8-A8D9-FBEA5B34E3E0}" destId="{C268A100-4D28-430A-8AEB-F4E746C0C08E}" srcOrd="0" destOrd="0" parTransId="{86B54B27-7DE6-4C25-9C05-BB602817EE18}" sibTransId="{FA71F886-28C8-4E56-B0EE-F44F4133E6C7}"/>
    <dgm:cxn modelId="{82E3C7FE-5C58-4DA4-B542-1DA7E639ECA6}" srcId="{EC6DA3D1-F61C-48E2-A56E-ADF4E3E70092}" destId="{7D66F5D9-07AE-4B2D-8760-DE68113099F7}" srcOrd="0" destOrd="0" parTransId="{9A99DC8A-0236-49E4-9CE5-15350ECEE9E3}" sibTransId="{D96ED604-F366-4B2C-83E1-76CC564A0D70}"/>
    <dgm:cxn modelId="{DE641F46-CBB6-47E4-848F-266206B45178}" type="presParOf" srcId="{0F9C1CDA-4B1E-4AC7-B078-62598F346361}" destId="{ABDB1253-2D8F-4495-B285-89047465A917}" srcOrd="0" destOrd="0" presId="urn:microsoft.com/office/officeart/2005/8/layout/hierarchy4"/>
    <dgm:cxn modelId="{1FC1F572-45EF-4DC9-8341-B6BEB766CA99}" type="presParOf" srcId="{ABDB1253-2D8F-4495-B285-89047465A917}" destId="{BF2CF71A-2042-46B6-A5D9-C4E9DF1DF97D}" srcOrd="0" destOrd="0" presId="urn:microsoft.com/office/officeart/2005/8/layout/hierarchy4"/>
    <dgm:cxn modelId="{94C0AD7B-B286-4FC3-B9BC-8832CCA989F2}" type="presParOf" srcId="{ABDB1253-2D8F-4495-B285-89047465A917}" destId="{51124C92-E8C4-475E-BB8E-71C33B89C2FD}" srcOrd="1" destOrd="0" presId="urn:microsoft.com/office/officeart/2005/8/layout/hierarchy4"/>
    <dgm:cxn modelId="{F852CD67-9080-4804-9D1E-97AF483C1482}" type="presParOf" srcId="{ABDB1253-2D8F-4495-B285-89047465A917}" destId="{16401969-65DC-4E27-8635-AE59CF258254}" srcOrd="2" destOrd="0" presId="urn:microsoft.com/office/officeart/2005/8/layout/hierarchy4"/>
    <dgm:cxn modelId="{DD72F289-A8C2-452E-93A9-04E7FA043B92}" type="presParOf" srcId="{16401969-65DC-4E27-8635-AE59CF258254}" destId="{541199D7-6975-443D-8341-A6B3F62CF208}" srcOrd="0" destOrd="0" presId="urn:microsoft.com/office/officeart/2005/8/layout/hierarchy4"/>
    <dgm:cxn modelId="{EE971A23-9DC5-40C2-9DBB-B0C9422433ED}" type="presParOf" srcId="{541199D7-6975-443D-8341-A6B3F62CF208}" destId="{AB2A3096-3625-4369-800B-1F1DF76C2FA6}" srcOrd="0" destOrd="0" presId="urn:microsoft.com/office/officeart/2005/8/layout/hierarchy4"/>
    <dgm:cxn modelId="{25CA65DF-6723-4904-9869-ED70054BEC05}" type="presParOf" srcId="{541199D7-6975-443D-8341-A6B3F62CF208}" destId="{F57E3DCC-4931-4756-A0D8-3BC79162E684}" srcOrd="1" destOrd="0" presId="urn:microsoft.com/office/officeart/2005/8/layout/hierarchy4"/>
    <dgm:cxn modelId="{5BB9AB50-9D9F-435C-825B-46E1BF357683}" type="presParOf" srcId="{541199D7-6975-443D-8341-A6B3F62CF208}" destId="{DF865609-14AE-45D9-B4D2-B2611AFBDB00}" srcOrd="2" destOrd="0" presId="urn:microsoft.com/office/officeart/2005/8/layout/hierarchy4"/>
    <dgm:cxn modelId="{69994D79-7E33-4D27-B466-FA56F6350F38}" type="presParOf" srcId="{DF865609-14AE-45D9-B4D2-B2611AFBDB00}" destId="{B81C8532-ABD5-4E8B-AAF6-6DB3B1F19D88}" srcOrd="0" destOrd="0" presId="urn:microsoft.com/office/officeart/2005/8/layout/hierarchy4"/>
    <dgm:cxn modelId="{FD56D9C7-B7B2-4633-BDA2-5DB435F8F07E}" type="presParOf" srcId="{B81C8532-ABD5-4E8B-AAF6-6DB3B1F19D88}" destId="{BA86873E-7DA0-448E-8EBD-CA7694950112}" srcOrd="0" destOrd="0" presId="urn:microsoft.com/office/officeart/2005/8/layout/hierarchy4"/>
    <dgm:cxn modelId="{B1F52AAB-D1DA-4873-B937-C8E30DB0CC6F}" type="presParOf" srcId="{B81C8532-ABD5-4E8B-AAF6-6DB3B1F19D88}" destId="{9DE7C3C8-BC5C-4117-9C72-E6ECB3EEC1B5}" srcOrd="1" destOrd="0" presId="urn:microsoft.com/office/officeart/2005/8/layout/hierarchy4"/>
    <dgm:cxn modelId="{A3CE9E42-692F-4193-B69B-2A90465C8A42}" type="presParOf" srcId="{B81C8532-ABD5-4E8B-AAF6-6DB3B1F19D88}" destId="{A9239579-E464-49D1-9CAF-59333FC53FCE}" srcOrd="2" destOrd="0" presId="urn:microsoft.com/office/officeart/2005/8/layout/hierarchy4"/>
    <dgm:cxn modelId="{F7B54B28-2790-4995-AA2C-810335799521}" type="presParOf" srcId="{A9239579-E464-49D1-9CAF-59333FC53FCE}" destId="{4F9DBC35-4CAB-4045-9A12-7FFE22CB20E5}" srcOrd="0" destOrd="0" presId="urn:microsoft.com/office/officeart/2005/8/layout/hierarchy4"/>
    <dgm:cxn modelId="{EECCD891-06D6-40FC-8447-284865EDBDBB}" type="presParOf" srcId="{4F9DBC35-4CAB-4045-9A12-7FFE22CB20E5}" destId="{DF0EB8E1-077E-4256-A34F-95CC07474A8D}" srcOrd="0" destOrd="0" presId="urn:microsoft.com/office/officeart/2005/8/layout/hierarchy4"/>
    <dgm:cxn modelId="{CE119A4F-E63E-4EF5-A3EC-3EE03CD13269}" type="presParOf" srcId="{4F9DBC35-4CAB-4045-9A12-7FFE22CB20E5}" destId="{A5A58DB4-E21C-4F00-A512-E96E1274EF02}" srcOrd="1" destOrd="0" presId="urn:microsoft.com/office/officeart/2005/8/layout/hierarchy4"/>
    <dgm:cxn modelId="{6B53B0DD-8A0A-43E7-A2F8-209C4AF3EAAB}" type="presParOf" srcId="{4F9DBC35-4CAB-4045-9A12-7FFE22CB20E5}" destId="{D59E3CCE-947A-42D8-8290-5A778701A82F}" srcOrd="2" destOrd="0" presId="urn:microsoft.com/office/officeart/2005/8/layout/hierarchy4"/>
    <dgm:cxn modelId="{6736B556-234C-4F77-ACDF-C85D4AC026D5}" type="presParOf" srcId="{D59E3CCE-947A-42D8-8290-5A778701A82F}" destId="{92026B38-304A-4E9A-8EE3-EC682C48CF68}" srcOrd="0" destOrd="0" presId="urn:microsoft.com/office/officeart/2005/8/layout/hierarchy4"/>
    <dgm:cxn modelId="{EB3A01C1-DF07-4555-A8B6-C81E35007529}" type="presParOf" srcId="{92026B38-304A-4E9A-8EE3-EC682C48CF68}" destId="{B0FD1DF3-E0A9-419A-A611-FB71CEA2042B}" srcOrd="0" destOrd="0" presId="urn:microsoft.com/office/officeart/2005/8/layout/hierarchy4"/>
    <dgm:cxn modelId="{D37C7F85-7DBA-4110-880A-ECBCC5A82590}" type="presParOf" srcId="{92026B38-304A-4E9A-8EE3-EC682C48CF68}" destId="{D801A5F0-F6B5-43CC-90D8-A190A16A2B11}" srcOrd="1" destOrd="0" presId="urn:microsoft.com/office/officeart/2005/8/layout/hierarchy4"/>
    <dgm:cxn modelId="{C29733C9-2A41-42BC-8C90-72EC0C3ECCDE}" type="presParOf" srcId="{92026B38-304A-4E9A-8EE3-EC682C48CF68}" destId="{83FC745E-9C30-418F-8068-448DF1CAB129}" srcOrd="2" destOrd="0" presId="urn:microsoft.com/office/officeart/2005/8/layout/hierarchy4"/>
    <dgm:cxn modelId="{B19AC3CD-47B1-4DE8-8DC1-6811D32F45FA}" type="presParOf" srcId="{83FC745E-9C30-418F-8068-448DF1CAB129}" destId="{14C60865-0E04-42DB-B0CB-1ACF4F559E7A}" srcOrd="0" destOrd="0" presId="urn:microsoft.com/office/officeart/2005/8/layout/hierarchy4"/>
    <dgm:cxn modelId="{B2B16094-63F0-4679-8FC4-569BCDB23F60}" type="presParOf" srcId="{14C60865-0E04-42DB-B0CB-1ACF4F559E7A}" destId="{E9655910-8B03-4404-B74B-1CCD26EFD944}" srcOrd="0" destOrd="0" presId="urn:microsoft.com/office/officeart/2005/8/layout/hierarchy4"/>
    <dgm:cxn modelId="{EC7F3ABB-5A2B-4C9A-B8AB-CA4A370F16D3}" type="presParOf" srcId="{14C60865-0E04-42DB-B0CB-1ACF4F559E7A}" destId="{99923EB3-EA6F-4809-905B-36A87B9118F3}" srcOrd="1" destOrd="0" presId="urn:microsoft.com/office/officeart/2005/8/layout/hierarchy4"/>
    <dgm:cxn modelId="{244E79E7-7BA5-40EE-978F-2859F149ABB4}" type="presParOf" srcId="{DF865609-14AE-45D9-B4D2-B2611AFBDB00}" destId="{87523676-452C-40F7-BFBD-50418C89D3AE}" srcOrd="1" destOrd="0" presId="urn:microsoft.com/office/officeart/2005/8/layout/hierarchy4"/>
    <dgm:cxn modelId="{7470A501-6B02-4FB2-9AB2-ED9D91CA1E65}" type="presParOf" srcId="{DF865609-14AE-45D9-B4D2-B2611AFBDB00}" destId="{42FC28F4-2275-40CC-B05A-DC53530128E3}" srcOrd="2" destOrd="0" presId="urn:microsoft.com/office/officeart/2005/8/layout/hierarchy4"/>
    <dgm:cxn modelId="{90D74DAD-AB9A-4F9E-B15F-535E57D3FD17}" type="presParOf" srcId="{42FC28F4-2275-40CC-B05A-DC53530128E3}" destId="{1F54FED9-A627-4B4D-9C11-E7DE592F1C2A}" srcOrd="0" destOrd="0" presId="urn:microsoft.com/office/officeart/2005/8/layout/hierarchy4"/>
    <dgm:cxn modelId="{09FCC3DF-5B27-4C3B-A892-BF54F15D3711}" type="presParOf" srcId="{42FC28F4-2275-40CC-B05A-DC53530128E3}" destId="{E8E38B5E-7E8B-4742-B83B-687207F1EEA3}" srcOrd="1" destOrd="0" presId="urn:microsoft.com/office/officeart/2005/8/layout/hierarchy4"/>
    <dgm:cxn modelId="{2C74D6B5-CA0B-4C05-8D72-00E7184130B9}" type="presParOf" srcId="{42FC28F4-2275-40CC-B05A-DC53530128E3}" destId="{F1FB87AD-43B2-4BFA-A9AD-CDA300F00A66}" srcOrd="2" destOrd="0" presId="urn:microsoft.com/office/officeart/2005/8/layout/hierarchy4"/>
    <dgm:cxn modelId="{77AF23D7-893E-4678-9917-A1CD9388C742}" type="presParOf" srcId="{F1FB87AD-43B2-4BFA-A9AD-CDA300F00A66}" destId="{19BD60CC-2CB6-4536-8C9F-5E3468925053}" srcOrd="0" destOrd="0" presId="urn:microsoft.com/office/officeart/2005/8/layout/hierarchy4"/>
    <dgm:cxn modelId="{C02B2138-63FB-4261-9680-4372F073771B}" type="presParOf" srcId="{19BD60CC-2CB6-4536-8C9F-5E3468925053}" destId="{77D147D0-23F7-4C9B-A214-57859C6FBB9C}" srcOrd="0" destOrd="0" presId="urn:microsoft.com/office/officeart/2005/8/layout/hierarchy4"/>
    <dgm:cxn modelId="{49FB2226-A043-4F73-92D1-E2F28C21E926}" type="presParOf" srcId="{19BD60CC-2CB6-4536-8C9F-5E3468925053}" destId="{3FCB3A56-BDFD-41C4-99CE-37EE2D5E8E51}" srcOrd="1" destOrd="0" presId="urn:microsoft.com/office/officeart/2005/8/layout/hierarchy4"/>
    <dgm:cxn modelId="{FCD36AF7-2FE7-4B4D-8934-3BCF212127AB}" type="presParOf" srcId="{19BD60CC-2CB6-4536-8C9F-5E3468925053}" destId="{BF9875CB-4538-4668-80C9-FBB9AA11CE97}" srcOrd="2" destOrd="0" presId="urn:microsoft.com/office/officeart/2005/8/layout/hierarchy4"/>
    <dgm:cxn modelId="{E6552CCC-2404-423A-84D2-72BB2E722C4C}" type="presParOf" srcId="{BF9875CB-4538-4668-80C9-FBB9AA11CE97}" destId="{DC24CCF1-1CA1-4B37-99D1-245428E26AE0}" srcOrd="0" destOrd="0" presId="urn:microsoft.com/office/officeart/2005/8/layout/hierarchy4"/>
    <dgm:cxn modelId="{249B6DCE-D83B-46C3-AA79-D82FFBEE35A0}" type="presParOf" srcId="{DC24CCF1-1CA1-4B37-99D1-245428E26AE0}" destId="{4A2643F2-CE52-4C89-B6CC-3C4458D47006}" srcOrd="0" destOrd="0" presId="urn:microsoft.com/office/officeart/2005/8/layout/hierarchy4"/>
    <dgm:cxn modelId="{30936A6D-2551-446B-9A36-F8632A42DD03}" type="presParOf" srcId="{DC24CCF1-1CA1-4B37-99D1-245428E26AE0}" destId="{22EBDAAC-3670-4089-90ED-76B774123AC7}" srcOrd="1" destOrd="0" presId="urn:microsoft.com/office/officeart/2005/8/layout/hierarchy4"/>
    <dgm:cxn modelId="{4A517E83-32F7-490A-B210-DBB359E8C360}" type="presParOf" srcId="{DC24CCF1-1CA1-4B37-99D1-245428E26AE0}" destId="{5EDE653D-B738-41D8-A8FA-4E914D4023E0}" srcOrd="2" destOrd="0" presId="urn:microsoft.com/office/officeart/2005/8/layout/hierarchy4"/>
    <dgm:cxn modelId="{85271636-7B6C-47EB-8126-B53CA319E6ED}" type="presParOf" srcId="{5EDE653D-B738-41D8-A8FA-4E914D4023E0}" destId="{1A7E3EA3-5779-4C76-B70A-32D9A53D00A6}" srcOrd="0" destOrd="0" presId="urn:microsoft.com/office/officeart/2005/8/layout/hierarchy4"/>
    <dgm:cxn modelId="{AC92432E-56D8-46E0-A25B-5689A2C17669}" type="presParOf" srcId="{1A7E3EA3-5779-4C76-B70A-32D9A53D00A6}" destId="{1D9A6A7C-213B-4F21-8409-318BC6E260B7}" srcOrd="0" destOrd="0" presId="urn:microsoft.com/office/officeart/2005/8/layout/hierarchy4"/>
    <dgm:cxn modelId="{D3B42C87-3DD6-46C6-96A5-DE1B279A80D7}" type="presParOf" srcId="{1A7E3EA3-5779-4C76-B70A-32D9A53D00A6}" destId="{C9FDFD09-8EB0-480E-BDEC-37B66CE97AAF}" srcOrd="1" destOrd="0" presId="urn:microsoft.com/office/officeart/2005/8/layout/hierarchy4"/>
    <dgm:cxn modelId="{E5AEFCFB-B403-4175-B956-9D4F2D85C5B2}" type="presParOf" srcId="{DF865609-14AE-45D9-B4D2-B2611AFBDB00}" destId="{48849681-85DD-4C1C-A045-2E26FB7E8A60}" srcOrd="3" destOrd="0" presId="urn:microsoft.com/office/officeart/2005/8/layout/hierarchy4"/>
    <dgm:cxn modelId="{2787D999-154D-417D-9338-F8F64B3983DD}" type="presParOf" srcId="{DF865609-14AE-45D9-B4D2-B2611AFBDB00}" destId="{512FF11D-8A11-4C5B-A2BE-E37B1ACAAC59}" srcOrd="4" destOrd="0" presId="urn:microsoft.com/office/officeart/2005/8/layout/hierarchy4"/>
    <dgm:cxn modelId="{747C15E1-6012-4A4A-AF46-BCF6C904BF53}" type="presParOf" srcId="{512FF11D-8A11-4C5B-A2BE-E37B1ACAAC59}" destId="{ABDF780B-F2AD-4238-A004-7A4C8B221114}" srcOrd="0" destOrd="0" presId="urn:microsoft.com/office/officeart/2005/8/layout/hierarchy4"/>
    <dgm:cxn modelId="{507EBBF7-4A71-46E9-8B47-28438500BE44}" type="presParOf" srcId="{512FF11D-8A11-4C5B-A2BE-E37B1ACAAC59}" destId="{9F033F82-730D-4890-9060-7A8F8C8311A0}" srcOrd="1" destOrd="0" presId="urn:microsoft.com/office/officeart/2005/8/layout/hierarchy4"/>
    <dgm:cxn modelId="{622C599E-845B-444E-B2B4-5DF2B9E9971B}" type="presParOf" srcId="{512FF11D-8A11-4C5B-A2BE-E37B1ACAAC59}" destId="{6FA69E82-99A0-431D-91E1-3AF42C840E84}" srcOrd="2" destOrd="0" presId="urn:microsoft.com/office/officeart/2005/8/layout/hierarchy4"/>
    <dgm:cxn modelId="{8C4DE94E-9749-4D65-95C0-6FE733C8EC30}" type="presParOf" srcId="{6FA69E82-99A0-431D-91E1-3AF42C840E84}" destId="{D4F8B3A9-719E-48C1-BAE7-1AE14BF6E4F8}" srcOrd="0" destOrd="0" presId="urn:microsoft.com/office/officeart/2005/8/layout/hierarchy4"/>
    <dgm:cxn modelId="{AF8A05C5-40CB-481C-89AC-2AA6AE691784}" type="presParOf" srcId="{D4F8B3A9-719E-48C1-BAE7-1AE14BF6E4F8}" destId="{13C47B78-977D-41B7-83FD-3BC944844A0A}" srcOrd="0" destOrd="0" presId="urn:microsoft.com/office/officeart/2005/8/layout/hierarchy4"/>
    <dgm:cxn modelId="{67B909A5-DE2F-4C15-94F8-6B370A878FB6}" type="presParOf" srcId="{D4F8B3A9-719E-48C1-BAE7-1AE14BF6E4F8}" destId="{EADF4EF8-D278-4AFF-A6E6-39B02C40E341}" srcOrd="1" destOrd="0" presId="urn:microsoft.com/office/officeart/2005/8/layout/hierarchy4"/>
    <dgm:cxn modelId="{F119BAB8-8E42-40ED-BAE3-C252B8F71333}" type="presParOf" srcId="{D4F8B3A9-719E-48C1-BAE7-1AE14BF6E4F8}" destId="{C91269BD-1445-4F1D-9870-EA5328555C18}" srcOrd="2" destOrd="0" presId="urn:microsoft.com/office/officeart/2005/8/layout/hierarchy4"/>
    <dgm:cxn modelId="{EE826473-B8F7-4E99-AABD-CF3639EEFD81}" type="presParOf" srcId="{C91269BD-1445-4F1D-9870-EA5328555C18}" destId="{365B79FE-9CDC-4B2E-943A-69A5222E17CD}" srcOrd="0" destOrd="0" presId="urn:microsoft.com/office/officeart/2005/8/layout/hierarchy4"/>
    <dgm:cxn modelId="{60F85BFD-E659-4810-9737-13D0870E8B2F}" type="presParOf" srcId="{365B79FE-9CDC-4B2E-943A-69A5222E17CD}" destId="{E7986E07-06B8-469E-B3C3-6ECB7CC26FEE}" srcOrd="0" destOrd="0" presId="urn:microsoft.com/office/officeart/2005/8/layout/hierarchy4"/>
    <dgm:cxn modelId="{4F01C24E-E627-40DD-B173-6CFBB5B29049}" type="presParOf" srcId="{365B79FE-9CDC-4B2E-943A-69A5222E17CD}" destId="{DFA19BD8-9754-41E9-AD3A-DA8FA2C636E9}" srcOrd="1" destOrd="0" presId="urn:microsoft.com/office/officeart/2005/8/layout/hierarchy4"/>
    <dgm:cxn modelId="{7F0D2ABE-F93B-4E99-A48E-C557F9E03558}" type="presParOf" srcId="{365B79FE-9CDC-4B2E-943A-69A5222E17CD}" destId="{B2F273B5-BD7A-41C0-9227-FCF572416E28}" srcOrd="2" destOrd="0" presId="urn:microsoft.com/office/officeart/2005/8/layout/hierarchy4"/>
    <dgm:cxn modelId="{5DF93762-2E78-43CE-B59E-1D2A20E0D576}" type="presParOf" srcId="{B2F273B5-BD7A-41C0-9227-FCF572416E28}" destId="{62E45DC5-3573-4695-BE53-6E878D13493F}" srcOrd="0" destOrd="0" presId="urn:microsoft.com/office/officeart/2005/8/layout/hierarchy4"/>
    <dgm:cxn modelId="{9EAF5E69-B3EC-4275-82F5-49E4B2DEE71C}" type="presParOf" srcId="{62E45DC5-3573-4695-BE53-6E878D13493F}" destId="{25C0FD44-958C-42D2-A484-C9564A627F56}" srcOrd="0" destOrd="0" presId="urn:microsoft.com/office/officeart/2005/8/layout/hierarchy4"/>
    <dgm:cxn modelId="{7316335D-FD6B-4937-8794-CEBEFF9EFC3F}" type="presParOf" srcId="{62E45DC5-3573-4695-BE53-6E878D13493F}" destId="{2103A139-B518-436A-9B9B-5B53EF9673D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763CED-3A69-418D-90CF-72CEB61E12E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ES"/>
        </a:p>
      </dgm:t>
    </dgm:pt>
    <dgm:pt modelId="{61BE43C7-C982-4666-A6F2-D7E7097A2137}">
      <dgm:prSet phldrT="[Texto]" custT="1"/>
      <dgm:spPr/>
      <dgm:t>
        <a:bodyPr/>
        <a:lstStyle/>
        <a:p>
          <a:pPr algn="ctr"/>
          <a:r>
            <a:rPr lang="es-ES" sz="1800" b="1" dirty="0"/>
            <a:t>DIODOS LÁSER DE INYECCIÓN ILD</a:t>
          </a:r>
        </a:p>
      </dgm:t>
    </dgm:pt>
    <dgm:pt modelId="{C2944F79-53F3-4CD8-BF77-2371A1C909E2}" type="parTrans" cxnId="{D83BDB71-6C77-432D-B93C-EF2F43962779}">
      <dgm:prSet/>
      <dgm:spPr/>
      <dgm:t>
        <a:bodyPr/>
        <a:lstStyle/>
        <a:p>
          <a:pPr algn="just"/>
          <a:endParaRPr lang="es-ES" sz="2800"/>
        </a:p>
      </dgm:t>
    </dgm:pt>
    <dgm:pt modelId="{44DECF65-EE22-4FDC-B363-FC1E1E80D89A}" type="sibTrans" cxnId="{D83BDB71-6C77-432D-B93C-EF2F43962779}">
      <dgm:prSet/>
      <dgm:spPr/>
      <dgm:t>
        <a:bodyPr/>
        <a:lstStyle/>
        <a:p>
          <a:pPr algn="just"/>
          <a:endParaRPr lang="es-ES" sz="2800"/>
        </a:p>
      </dgm:t>
    </dgm:pt>
    <dgm:pt modelId="{FCBCEBA7-238E-4E7A-8515-A16110F53758}">
      <dgm:prSet phldrT="[Texto]" custT="1"/>
      <dgm:spPr/>
      <dgm:t>
        <a:bodyPr/>
        <a:lstStyle/>
        <a:p>
          <a:pPr algn="ctr"/>
          <a:r>
            <a:rPr lang="es-ES" sz="900" b="1" dirty="0"/>
            <a:t>CARACTERÍSTICAS DE LA EMISIÓN LÁSER</a:t>
          </a:r>
        </a:p>
      </dgm:t>
    </dgm:pt>
    <dgm:pt modelId="{292EC730-2708-4C97-89CF-82B6B3A0000D}" type="parTrans" cxnId="{82EA1479-3161-4C9D-9269-F6C974AE7632}">
      <dgm:prSet custT="1"/>
      <dgm:spPr/>
      <dgm:t>
        <a:bodyPr/>
        <a:lstStyle/>
        <a:p>
          <a:pPr algn="just"/>
          <a:endParaRPr lang="es-ES" sz="900"/>
        </a:p>
      </dgm:t>
    </dgm:pt>
    <dgm:pt modelId="{6493ECA6-2D8A-4DE0-974A-F7ECC1C5EC64}" type="sibTrans" cxnId="{82EA1479-3161-4C9D-9269-F6C974AE7632}">
      <dgm:prSet/>
      <dgm:spPr/>
      <dgm:t>
        <a:bodyPr/>
        <a:lstStyle/>
        <a:p>
          <a:pPr algn="just"/>
          <a:endParaRPr lang="es-ES" sz="2800"/>
        </a:p>
      </dgm:t>
    </dgm:pt>
    <dgm:pt modelId="{5C561092-958B-4E9B-9F1B-B2805341A13A}">
      <dgm:prSet phldrT="[Texto]" custT="1"/>
      <dgm:spPr/>
      <dgm:t>
        <a:bodyPr/>
        <a:lstStyle/>
        <a:p>
          <a:pPr algn="ctr"/>
          <a:r>
            <a:rPr lang="es-ES" sz="1050" b="1" dirty="0"/>
            <a:t>COMPONENTES</a:t>
          </a:r>
        </a:p>
      </dgm:t>
    </dgm:pt>
    <dgm:pt modelId="{C9BCA871-DD69-4405-9E8A-A840778F8221}" type="parTrans" cxnId="{5524C8AE-D8A8-403B-B921-9A0BF509A627}">
      <dgm:prSet custT="1"/>
      <dgm:spPr/>
      <dgm:t>
        <a:bodyPr/>
        <a:lstStyle/>
        <a:p>
          <a:pPr algn="just"/>
          <a:endParaRPr lang="es-ES" sz="800"/>
        </a:p>
      </dgm:t>
    </dgm:pt>
    <dgm:pt modelId="{ED72EF7E-0237-4876-BCE6-2E5516C592D5}" type="sibTrans" cxnId="{5524C8AE-D8A8-403B-B921-9A0BF509A627}">
      <dgm:prSet/>
      <dgm:spPr/>
      <dgm:t>
        <a:bodyPr/>
        <a:lstStyle/>
        <a:p>
          <a:pPr algn="just"/>
          <a:endParaRPr lang="es-ES" sz="2800"/>
        </a:p>
      </dgm:t>
    </dgm:pt>
    <dgm:pt modelId="{8AF6C1A8-110D-4A3F-89C7-BE21FF2E5895}">
      <dgm:prSet phldrT="[Texto]" custT="1"/>
      <dgm:spPr/>
      <dgm:t>
        <a:bodyPr/>
        <a:lstStyle/>
        <a:p>
          <a:pPr algn="just"/>
          <a:r>
            <a:rPr lang="es-ES" sz="800" dirty="0"/>
            <a:t>Es la base de funcionamiento del láser. Con una fuente externa se irradia el núcleo activo del láser con una longitud de onda igual (igual fase e igual frecuencia) a la que tiene la emisión espontánea. El resultado es una onda coherente.</a:t>
          </a:r>
        </a:p>
      </dgm:t>
    </dgm:pt>
    <dgm:pt modelId="{640EF8F4-A6F1-4189-86F6-6AC1F63A980E}" type="parTrans" cxnId="{F48F5306-83CE-4052-9039-8800A0003503}">
      <dgm:prSet custT="1"/>
      <dgm:spPr/>
      <dgm:t>
        <a:bodyPr/>
        <a:lstStyle/>
        <a:p>
          <a:pPr algn="just"/>
          <a:endParaRPr lang="es-ES" sz="800"/>
        </a:p>
      </dgm:t>
    </dgm:pt>
    <dgm:pt modelId="{187B1763-BEA8-49AB-9095-D3611F08887D}" type="sibTrans" cxnId="{F48F5306-83CE-4052-9039-8800A0003503}">
      <dgm:prSet/>
      <dgm:spPr/>
      <dgm:t>
        <a:bodyPr/>
        <a:lstStyle/>
        <a:p>
          <a:pPr algn="just"/>
          <a:endParaRPr lang="es-ES" sz="2800"/>
        </a:p>
      </dgm:t>
    </dgm:pt>
    <dgm:pt modelId="{1B0848F4-7B69-4376-8932-043F2FAB9705}">
      <dgm:prSet phldrT="[Texto]" custT="1"/>
      <dgm:spPr/>
      <dgm:t>
        <a:bodyPr/>
        <a:lstStyle/>
        <a:p>
          <a:pPr algn="just"/>
          <a:r>
            <a:rPr lang="es-ES" sz="900" dirty="0"/>
            <a:t>La intensidad de la emisión láser es inusitadamente elevada.</a:t>
          </a:r>
        </a:p>
      </dgm:t>
    </dgm:pt>
    <dgm:pt modelId="{E7A1F39F-C9D9-44D6-AE53-3248EA205375}" type="parTrans" cxnId="{74326F98-7C26-4CEF-9338-2BBFD34FCB19}">
      <dgm:prSet custT="1"/>
      <dgm:spPr/>
      <dgm:t>
        <a:bodyPr/>
        <a:lstStyle/>
        <a:p>
          <a:pPr algn="just"/>
          <a:endParaRPr lang="es-ES" sz="800"/>
        </a:p>
      </dgm:t>
    </dgm:pt>
    <dgm:pt modelId="{3611DBC9-8A9E-4835-928B-CB9D74144940}" type="sibTrans" cxnId="{74326F98-7C26-4CEF-9338-2BBFD34FCB19}">
      <dgm:prSet/>
      <dgm:spPr/>
      <dgm:t>
        <a:bodyPr/>
        <a:lstStyle/>
        <a:p>
          <a:pPr algn="just"/>
          <a:endParaRPr lang="es-ES" sz="2800"/>
        </a:p>
      </dgm:t>
    </dgm:pt>
    <dgm:pt modelId="{E7C59D7E-AE8C-4DA9-9F11-01A6BD0A5598}">
      <dgm:prSet phldrT="[Texto]" custT="1"/>
      <dgm:spPr/>
      <dgm:t>
        <a:bodyPr/>
        <a:lstStyle/>
        <a:p>
          <a:pPr algn="just"/>
          <a:r>
            <a:rPr lang="es-ES" sz="900" dirty="0"/>
            <a:t>Medio láser, que es el material capaz de producir la radiación.</a:t>
          </a:r>
        </a:p>
      </dgm:t>
    </dgm:pt>
    <dgm:pt modelId="{21E6B4DA-5DFE-416D-AE7E-19DF1DDA5C36}" type="parTrans" cxnId="{1B7EFC28-93B6-46BA-9881-CEFA2B1C1973}">
      <dgm:prSet custT="1"/>
      <dgm:spPr/>
      <dgm:t>
        <a:bodyPr/>
        <a:lstStyle/>
        <a:p>
          <a:pPr algn="just"/>
          <a:endParaRPr lang="es-ES" sz="800"/>
        </a:p>
      </dgm:t>
    </dgm:pt>
    <dgm:pt modelId="{0FFEC983-D1EF-42EF-AE70-2CBC8EC9FF66}" type="sibTrans" cxnId="{1B7EFC28-93B6-46BA-9881-CEFA2B1C1973}">
      <dgm:prSet/>
      <dgm:spPr/>
      <dgm:t>
        <a:bodyPr/>
        <a:lstStyle/>
        <a:p>
          <a:pPr algn="just"/>
          <a:endParaRPr lang="es-ES" sz="2800"/>
        </a:p>
      </dgm:t>
    </dgm:pt>
    <dgm:pt modelId="{35215D22-3E79-4D17-B433-F5BB349FE68A}">
      <dgm:prSet phldrT="[Texto]" custT="1"/>
      <dgm:spPr/>
      <dgm:t>
        <a:bodyPr/>
        <a:lstStyle/>
        <a:p>
          <a:pPr algn="ctr"/>
          <a:r>
            <a:rPr lang="es-ES" sz="900" b="1" dirty="0"/>
            <a:t>EMISIÓN ESPONTÁNEA ESTIMULADA</a:t>
          </a:r>
        </a:p>
      </dgm:t>
    </dgm:pt>
    <dgm:pt modelId="{6F4EEFB1-9909-403F-BD33-78FD096682EA}" type="parTrans" cxnId="{6B07DD7A-037B-46C0-8D1D-363846575E64}">
      <dgm:prSet custT="1"/>
      <dgm:spPr/>
      <dgm:t>
        <a:bodyPr/>
        <a:lstStyle/>
        <a:p>
          <a:pPr algn="just"/>
          <a:endParaRPr lang="es-ES" sz="1200"/>
        </a:p>
      </dgm:t>
    </dgm:pt>
    <dgm:pt modelId="{3C54D0FC-C11D-4AB5-B1B2-98698685F90E}" type="sibTrans" cxnId="{6B07DD7A-037B-46C0-8D1D-363846575E64}">
      <dgm:prSet/>
      <dgm:spPr/>
      <dgm:t>
        <a:bodyPr/>
        <a:lstStyle/>
        <a:p>
          <a:pPr algn="just"/>
          <a:endParaRPr lang="es-ES" sz="2800"/>
        </a:p>
      </dgm:t>
    </dgm:pt>
    <dgm:pt modelId="{FA3CCB79-F25A-419E-BFB2-4B25793A20F6}">
      <dgm:prSet phldrT="[Texto]" custT="1"/>
      <dgm:spPr/>
      <dgm:t>
        <a:bodyPr/>
        <a:lstStyle/>
        <a:p>
          <a:pPr algn="just"/>
          <a:r>
            <a:rPr lang="es-ES" sz="900"/>
            <a:t>Elevada coherencia</a:t>
          </a:r>
        </a:p>
      </dgm:t>
    </dgm:pt>
    <dgm:pt modelId="{BC43B90F-94A3-4C53-B4E1-3282C9A0B012}" type="parTrans" cxnId="{24C27032-CE3B-4210-BE53-BA3A1DA94BCF}">
      <dgm:prSet custT="1"/>
      <dgm:spPr/>
      <dgm:t>
        <a:bodyPr/>
        <a:lstStyle/>
        <a:p>
          <a:pPr algn="just"/>
          <a:endParaRPr lang="es-ES" sz="800"/>
        </a:p>
      </dgm:t>
    </dgm:pt>
    <dgm:pt modelId="{8893F7C6-58EB-4290-8876-75E0C5D6140E}" type="sibTrans" cxnId="{24C27032-CE3B-4210-BE53-BA3A1DA94BCF}">
      <dgm:prSet/>
      <dgm:spPr/>
      <dgm:t>
        <a:bodyPr/>
        <a:lstStyle/>
        <a:p>
          <a:pPr algn="just"/>
          <a:endParaRPr lang="es-ES" sz="2800"/>
        </a:p>
      </dgm:t>
    </dgm:pt>
    <dgm:pt modelId="{7EC534C5-F664-466A-A53F-5DB5339E2F8C}">
      <dgm:prSet phldrT="[Texto]" custT="1"/>
      <dgm:spPr/>
      <dgm:t>
        <a:bodyPr/>
        <a:lstStyle/>
        <a:p>
          <a:pPr algn="just"/>
          <a:r>
            <a:rPr lang="es-ES" sz="900"/>
            <a:t>Emisión de luz altamente monocromática</a:t>
          </a:r>
        </a:p>
      </dgm:t>
    </dgm:pt>
    <dgm:pt modelId="{9EE4C683-2586-4B9F-8DC4-971AC2FA2B91}" type="parTrans" cxnId="{61F1A0D1-5019-4E26-9D85-3A09B85769D8}">
      <dgm:prSet custT="1"/>
      <dgm:spPr/>
      <dgm:t>
        <a:bodyPr/>
        <a:lstStyle/>
        <a:p>
          <a:pPr algn="just"/>
          <a:endParaRPr lang="es-ES" sz="800"/>
        </a:p>
      </dgm:t>
    </dgm:pt>
    <dgm:pt modelId="{ED4E6AB5-F964-4F7B-90CF-F88D44D35946}" type="sibTrans" cxnId="{61F1A0D1-5019-4E26-9D85-3A09B85769D8}">
      <dgm:prSet/>
      <dgm:spPr/>
      <dgm:t>
        <a:bodyPr/>
        <a:lstStyle/>
        <a:p>
          <a:pPr algn="just"/>
          <a:endParaRPr lang="es-ES" sz="2800"/>
        </a:p>
      </dgm:t>
    </dgm:pt>
    <dgm:pt modelId="{AE34769A-FEB8-4DDF-A507-2D199D6399DA}">
      <dgm:prSet phldrT="[Texto]" custT="1"/>
      <dgm:spPr/>
      <dgm:t>
        <a:bodyPr/>
        <a:lstStyle/>
        <a:p>
          <a:pPr algn="just"/>
          <a:r>
            <a:rPr lang="es-ES" sz="900" dirty="0"/>
            <a:t>El rango de potencia es amplísimo, empezando desde las fracciones de vatio hasta el orden los GW que se alcanzan en el láser NOVA</a:t>
          </a:r>
        </a:p>
      </dgm:t>
    </dgm:pt>
    <dgm:pt modelId="{8BAB4E67-0BF5-4610-8918-8CD574BB9F34}" type="parTrans" cxnId="{0458DCD8-2460-446C-8290-893BA9E1D98B}">
      <dgm:prSet custT="1"/>
      <dgm:spPr/>
      <dgm:t>
        <a:bodyPr/>
        <a:lstStyle/>
        <a:p>
          <a:pPr algn="just"/>
          <a:endParaRPr lang="es-ES" sz="800"/>
        </a:p>
      </dgm:t>
    </dgm:pt>
    <dgm:pt modelId="{652DBB3E-D0B8-480A-A878-A8CC8021513D}" type="sibTrans" cxnId="{0458DCD8-2460-446C-8290-893BA9E1D98B}">
      <dgm:prSet/>
      <dgm:spPr/>
      <dgm:t>
        <a:bodyPr/>
        <a:lstStyle/>
        <a:p>
          <a:pPr algn="just"/>
          <a:endParaRPr lang="es-ES" sz="2800"/>
        </a:p>
      </dgm:t>
    </dgm:pt>
    <dgm:pt modelId="{5423E1BF-5A29-4410-862A-5938E2FB7BED}">
      <dgm:prSet phldrT="[Texto]" custT="1"/>
      <dgm:spPr/>
      <dgm:t>
        <a:bodyPr/>
        <a:lstStyle/>
        <a:p>
          <a:pPr algn="just"/>
          <a:r>
            <a:rPr lang="es-ES" sz="900" dirty="0"/>
            <a:t>Caja o cavidad de resonancia, que contiene el medio láser y los espejos para reflejar la luz, uno de los cuales la transmite parcialmente.</a:t>
          </a:r>
        </a:p>
      </dgm:t>
    </dgm:pt>
    <dgm:pt modelId="{1DD4D4F0-31A2-43D1-8A2B-8D5A79F60D2F}" type="parTrans" cxnId="{498D4CDB-4ECF-448B-9776-4CB8C01637DB}">
      <dgm:prSet custT="1"/>
      <dgm:spPr/>
      <dgm:t>
        <a:bodyPr/>
        <a:lstStyle/>
        <a:p>
          <a:pPr algn="just"/>
          <a:endParaRPr lang="es-ES" sz="800"/>
        </a:p>
      </dgm:t>
    </dgm:pt>
    <dgm:pt modelId="{3144813F-DB28-442F-8FD6-7F22D76084F3}" type="sibTrans" cxnId="{498D4CDB-4ECF-448B-9776-4CB8C01637DB}">
      <dgm:prSet/>
      <dgm:spPr/>
      <dgm:t>
        <a:bodyPr/>
        <a:lstStyle/>
        <a:p>
          <a:pPr algn="just"/>
          <a:endParaRPr lang="es-ES" sz="2800"/>
        </a:p>
      </dgm:t>
    </dgm:pt>
    <dgm:pt modelId="{ADBD3F03-010F-440E-8DF1-2D2841884696}">
      <dgm:prSet phldrT="[Texto]" custT="1"/>
      <dgm:spPr/>
      <dgm:t>
        <a:bodyPr/>
        <a:lstStyle/>
        <a:p>
          <a:pPr algn="just"/>
          <a:r>
            <a:rPr lang="es-ES" sz="900" dirty="0"/>
            <a:t>Fuente externa de energía, que puede ser eléctrica u óptica</a:t>
          </a:r>
        </a:p>
      </dgm:t>
    </dgm:pt>
    <dgm:pt modelId="{B64B7837-C934-4685-8D63-11634DE15CB1}" type="parTrans" cxnId="{324B4444-6559-425F-BC62-12007EA189D5}">
      <dgm:prSet custT="1"/>
      <dgm:spPr/>
      <dgm:t>
        <a:bodyPr/>
        <a:lstStyle/>
        <a:p>
          <a:pPr algn="just"/>
          <a:endParaRPr lang="es-ES" sz="800"/>
        </a:p>
      </dgm:t>
    </dgm:pt>
    <dgm:pt modelId="{21265447-C27B-40B6-A6F1-76164C43C079}" type="sibTrans" cxnId="{324B4444-6559-425F-BC62-12007EA189D5}">
      <dgm:prSet/>
      <dgm:spPr/>
      <dgm:t>
        <a:bodyPr/>
        <a:lstStyle/>
        <a:p>
          <a:pPr algn="just"/>
          <a:endParaRPr lang="es-ES" sz="2800"/>
        </a:p>
      </dgm:t>
    </dgm:pt>
    <dgm:pt modelId="{15EBB172-4441-4510-A6A1-F8F047515F54}">
      <dgm:prSet phldrT="[Texto]" custT="1"/>
      <dgm:spPr/>
      <dgm:t>
        <a:bodyPr/>
        <a:lstStyle/>
        <a:p>
          <a:pPr algn="ctr"/>
          <a:r>
            <a:rPr lang="es-ES" sz="1050" b="1" dirty="0"/>
            <a:t>FASES EN EL FUNCIONAMIENTO</a:t>
          </a:r>
        </a:p>
      </dgm:t>
    </dgm:pt>
    <dgm:pt modelId="{693BD873-D767-44CE-98ED-B5D7CAD86D14}" type="parTrans" cxnId="{323B6CA8-E471-4A04-85AA-0BBBC1959365}">
      <dgm:prSet custT="1"/>
      <dgm:spPr/>
      <dgm:t>
        <a:bodyPr/>
        <a:lstStyle/>
        <a:p>
          <a:pPr algn="just"/>
          <a:endParaRPr lang="es-ES" sz="800"/>
        </a:p>
      </dgm:t>
    </dgm:pt>
    <dgm:pt modelId="{781591DB-0F10-47E1-A924-452B3F2C48B1}" type="sibTrans" cxnId="{323B6CA8-E471-4A04-85AA-0BBBC1959365}">
      <dgm:prSet/>
      <dgm:spPr/>
      <dgm:t>
        <a:bodyPr/>
        <a:lstStyle/>
        <a:p>
          <a:pPr algn="just"/>
          <a:endParaRPr lang="es-ES" sz="2800"/>
        </a:p>
      </dgm:t>
    </dgm:pt>
    <dgm:pt modelId="{802E6A09-61D2-4046-B9DE-A04DF81E1CE3}">
      <dgm:prSet phldrT="[Texto]" custT="1"/>
      <dgm:spPr/>
      <dgm:t>
        <a:bodyPr/>
        <a:lstStyle/>
        <a:p>
          <a:pPr algn="just"/>
          <a:r>
            <a:rPr lang="es-ES" sz="900" dirty="0"/>
            <a:t>Bombeo: En el cual las partículas del medio láser se excitan, llevando a sus electrones a niveles de energía superiores y con tiempos de vida más cortos. </a:t>
          </a:r>
        </a:p>
      </dgm:t>
    </dgm:pt>
    <dgm:pt modelId="{A8148674-2F90-484B-81E8-7C2F236CF4CE}" type="parTrans" cxnId="{8D3D57BC-2D12-407C-B436-CAF30E86D0D1}">
      <dgm:prSet custT="1"/>
      <dgm:spPr/>
      <dgm:t>
        <a:bodyPr/>
        <a:lstStyle/>
        <a:p>
          <a:pPr algn="just"/>
          <a:endParaRPr lang="es-ES" sz="800"/>
        </a:p>
      </dgm:t>
    </dgm:pt>
    <dgm:pt modelId="{F9159170-4A3D-4878-92F4-D446EB81E83F}" type="sibTrans" cxnId="{8D3D57BC-2D12-407C-B436-CAF30E86D0D1}">
      <dgm:prSet/>
      <dgm:spPr/>
      <dgm:t>
        <a:bodyPr/>
        <a:lstStyle/>
        <a:p>
          <a:pPr algn="just"/>
          <a:endParaRPr lang="es-ES" sz="2800"/>
        </a:p>
      </dgm:t>
    </dgm:pt>
    <dgm:pt modelId="{42337513-268E-4A20-8B08-067AE093F297}">
      <dgm:prSet phldrT="[Texto]" custT="1"/>
      <dgm:spPr/>
      <dgm:t>
        <a:bodyPr/>
        <a:lstStyle/>
        <a:p>
          <a:pPr algn="just"/>
          <a:r>
            <a:rPr lang="es-ES" sz="900" dirty="0"/>
            <a:t>Relajación: Es el proceso de relajación parcial de las partículas excitadas mediante emisión de calor.</a:t>
          </a:r>
        </a:p>
      </dgm:t>
    </dgm:pt>
    <dgm:pt modelId="{DBBE6005-A2A4-4DDA-B9D7-7F026037BC4F}" type="parTrans" cxnId="{1B403F7A-F9B0-4B51-9C8D-E0665CFECFAC}">
      <dgm:prSet custT="1"/>
      <dgm:spPr/>
      <dgm:t>
        <a:bodyPr/>
        <a:lstStyle/>
        <a:p>
          <a:pPr algn="just"/>
          <a:endParaRPr lang="es-ES" sz="800"/>
        </a:p>
      </dgm:t>
    </dgm:pt>
    <dgm:pt modelId="{777B6822-E000-4E37-B81E-257A32B5CC17}" type="sibTrans" cxnId="{1B403F7A-F9B0-4B51-9C8D-E0665CFECFAC}">
      <dgm:prSet/>
      <dgm:spPr/>
      <dgm:t>
        <a:bodyPr/>
        <a:lstStyle/>
        <a:p>
          <a:pPr algn="just"/>
          <a:endParaRPr lang="es-ES" sz="2800"/>
        </a:p>
      </dgm:t>
    </dgm:pt>
    <dgm:pt modelId="{79E83A32-1CBD-4816-ADD2-236E902F9447}">
      <dgm:prSet phldrT="[Texto]" custT="1"/>
      <dgm:spPr/>
      <dgm:t>
        <a:bodyPr/>
        <a:lstStyle/>
        <a:p>
          <a:pPr algn="just"/>
          <a:r>
            <a:rPr lang="es-ES" sz="900" dirty="0"/>
            <a:t>Emisión espontánea: Los electrones de algunas de estas partículas excitadas vuelven al estado fundamental mediante un fenómeno de emisión espontánea, es decir la emisión ordinaria de fotones cuya energía equivale a la diferencia de energía entre los niveles implicados en el fenómeno láser.</a:t>
          </a:r>
        </a:p>
      </dgm:t>
    </dgm:pt>
    <dgm:pt modelId="{1408B403-29B0-4DD7-9C54-71D5932A0E23}" type="parTrans" cxnId="{2DB9694B-44CB-4EB9-AC1D-7BF7CAF9E2E2}">
      <dgm:prSet custT="1"/>
      <dgm:spPr/>
      <dgm:t>
        <a:bodyPr/>
        <a:lstStyle/>
        <a:p>
          <a:pPr algn="just"/>
          <a:endParaRPr lang="es-ES" sz="800"/>
        </a:p>
      </dgm:t>
    </dgm:pt>
    <dgm:pt modelId="{B1020611-3602-41C4-9C2F-87D1E7891CB4}" type="sibTrans" cxnId="{2DB9694B-44CB-4EB9-AC1D-7BF7CAF9E2E2}">
      <dgm:prSet/>
      <dgm:spPr/>
      <dgm:t>
        <a:bodyPr/>
        <a:lstStyle/>
        <a:p>
          <a:pPr algn="just"/>
          <a:endParaRPr lang="es-ES" sz="2800"/>
        </a:p>
      </dgm:t>
    </dgm:pt>
    <dgm:pt modelId="{220068F5-4548-4D48-BBE0-A405118F1AB6}">
      <dgm:prSet phldrT="[Texto]" custT="1"/>
      <dgm:spPr/>
      <dgm:t>
        <a:bodyPr/>
        <a:lstStyle/>
        <a:p>
          <a:pPr algn="ctr"/>
          <a:r>
            <a:rPr lang="es-ES" sz="1050" b="1" dirty="0"/>
            <a:t>FUNCIONAMIENTO DEL DIODO LÁSER</a:t>
          </a:r>
        </a:p>
      </dgm:t>
    </dgm:pt>
    <dgm:pt modelId="{EF2D7B98-6B3E-443A-890D-038993BF1D41}" type="parTrans" cxnId="{D0F951EF-F69F-4FEA-9A57-9874672CA1EC}">
      <dgm:prSet custT="1"/>
      <dgm:spPr/>
      <dgm:t>
        <a:bodyPr/>
        <a:lstStyle/>
        <a:p>
          <a:pPr algn="just"/>
          <a:endParaRPr lang="es-ES" sz="800"/>
        </a:p>
      </dgm:t>
    </dgm:pt>
    <dgm:pt modelId="{EB402670-DED8-4431-B5F7-9B8B13EEDA74}" type="sibTrans" cxnId="{D0F951EF-F69F-4FEA-9A57-9874672CA1EC}">
      <dgm:prSet/>
      <dgm:spPr/>
      <dgm:t>
        <a:bodyPr/>
        <a:lstStyle/>
        <a:p>
          <a:pPr algn="just"/>
          <a:endParaRPr lang="es-ES" sz="2800"/>
        </a:p>
      </dgm:t>
    </dgm:pt>
    <dgm:pt modelId="{FDD47DD5-371F-4826-9455-EE2922D68794}">
      <dgm:prSet phldrT="[Texto]" custT="1"/>
      <dgm:spPr/>
      <dgm:t>
        <a:bodyPr/>
        <a:lstStyle/>
        <a:p>
          <a:pPr algn="just"/>
          <a:r>
            <a:rPr lang="es-ES" sz="900" dirty="0"/>
            <a:t>1. Al pasar corriente con polarización directa a través de la unión PN, se emiten fotones por emisión espontánea a una frecuencia determinada. Si se aumenta la corriente, la generación de fotones y de portadores minoritarios en ambos lados de la unión es tan grande, que comienzan a chocar entre ellos y contra portadores minoritarios ya excitados.</a:t>
          </a:r>
        </a:p>
      </dgm:t>
    </dgm:pt>
    <dgm:pt modelId="{6728A223-1977-4825-9321-7FEDDBD94D41}" type="parTrans" cxnId="{BF7E5E89-36E4-4D89-9A03-24036850A2FD}">
      <dgm:prSet custT="1"/>
      <dgm:spPr/>
      <dgm:t>
        <a:bodyPr/>
        <a:lstStyle/>
        <a:p>
          <a:pPr algn="just"/>
          <a:endParaRPr lang="es-ES" sz="800"/>
        </a:p>
      </dgm:t>
    </dgm:pt>
    <dgm:pt modelId="{8FCB6B00-22DF-4EE8-B680-17F4740B3CFD}" type="sibTrans" cxnId="{BF7E5E89-36E4-4D89-9A03-24036850A2FD}">
      <dgm:prSet/>
      <dgm:spPr/>
      <dgm:t>
        <a:bodyPr/>
        <a:lstStyle/>
        <a:p>
          <a:pPr algn="just"/>
          <a:endParaRPr lang="es-ES" sz="2800"/>
        </a:p>
      </dgm:t>
    </dgm:pt>
    <dgm:pt modelId="{BB0ACF13-BEAA-4B89-AA10-ED58DF82E455}">
      <dgm:prSet phldrT="[Texto]" custT="1"/>
      <dgm:spPr/>
      <dgm:t>
        <a:bodyPr/>
        <a:lstStyle/>
        <a:p>
          <a:pPr algn="just"/>
          <a:r>
            <a:rPr lang="es-ES" sz="900" dirty="0"/>
            <a:t>2. Esto causa un aumento en el nivel de energía de ionización y hace que los portadores se vuelvan inestables. Entonces, un portador cualquiera se recombina con su portador contrario a un valor de energía mayor que el nivel de energía normal que tenía antes del choque. En este proceso se crean más fotones, que a su vez estimulan a otros, creando alta ganancia en la cantidad de fotones.</a:t>
          </a:r>
        </a:p>
      </dgm:t>
    </dgm:pt>
    <dgm:pt modelId="{F5C809EF-7905-4760-84B5-F549C08C31B6}" type="parTrans" cxnId="{CFC34859-C6B0-43DA-B039-4ECDA83F2F49}">
      <dgm:prSet custT="1"/>
      <dgm:spPr/>
      <dgm:t>
        <a:bodyPr/>
        <a:lstStyle/>
        <a:p>
          <a:pPr algn="just"/>
          <a:endParaRPr lang="es-ES" sz="800"/>
        </a:p>
      </dgm:t>
    </dgm:pt>
    <dgm:pt modelId="{31732C16-6F78-454A-B239-771A27EE401B}" type="sibTrans" cxnId="{CFC34859-C6B0-43DA-B039-4ECDA83F2F49}">
      <dgm:prSet/>
      <dgm:spPr/>
      <dgm:t>
        <a:bodyPr/>
        <a:lstStyle/>
        <a:p>
          <a:pPr algn="just"/>
          <a:endParaRPr lang="es-ES" sz="2800"/>
        </a:p>
      </dgm:t>
    </dgm:pt>
    <dgm:pt modelId="{8244EC64-2154-4FC7-BB0B-FF62717F35D8}">
      <dgm:prSet phldrT="[Texto]" custT="1"/>
      <dgm:spPr/>
      <dgm:t>
        <a:bodyPr/>
        <a:lstStyle/>
        <a:p>
          <a:pPr algn="just"/>
          <a:r>
            <a:rPr lang="es-ES" sz="900" dirty="0"/>
            <a:t>3. Los ILD tienen paredes muy lisas (tipo espejo) con lo cual los fotones se reflejan estimulando a más electrones libres a recombinarse con huecos a un valor de energía mayor que el normal. Este es el proceso láser o estimulación de emisión.</a:t>
          </a:r>
        </a:p>
      </dgm:t>
    </dgm:pt>
    <dgm:pt modelId="{C173CD0A-14B0-418D-99BB-44A96E79D206}" type="parTrans" cxnId="{23089C14-2DDA-4491-A5DC-78E25870A67E}">
      <dgm:prSet custT="1"/>
      <dgm:spPr/>
      <dgm:t>
        <a:bodyPr/>
        <a:lstStyle/>
        <a:p>
          <a:pPr algn="just"/>
          <a:endParaRPr lang="es-ES" sz="800"/>
        </a:p>
      </dgm:t>
    </dgm:pt>
    <dgm:pt modelId="{03438742-0095-404C-84BC-2C0A5529BFA8}" type="sibTrans" cxnId="{23089C14-2DDA-4491-A5DC-78E25870A67E}">
      <dgm:prSet/>
      <dgm:spPr/>
      <dgm:t>
        <a:bodyPr/>
        <a:lstStyle/>
        <a:p>
          <a:pPr algn="just"/>
          <a:endParaRPr lang="es-ES" sz="2800"/>
        </a:p>
      </dgm:t>
    </dgm:pt>
    <dgm:pt modelId="{6C35086D-75DF-4A00-ADC5-DC88CC0F43BE}">
      <dgm:prSet phldrT="[Texto]" custT="1"/>
      <dgm:spPr/>
      <dgm:t>
        <a:bodyPr/>
        <a:lstStyle/>
        <a:p>
          <a:pPr algn="just"/>
          <a:r>
            <a:rPr lang="es-ES" sz="900" dirty="0"/>
            <a:t>4. Luego de entrar en este proceso de estimulación, la potencia luminosa de salida aumenta dramáticamente con pequeños aumentos de corriente de activación.</a:t>
          </a:r>
        </a:p>
      </dgm:t>
    </dgm:pt>
    <dgm:pt modelId="{D342ABBE-53BE-4ABA-AA45-B29726F9605B}" type="parTrans" cxnId="{FEE6F6CC-0137-4475-90CF-CE935C324367}">
      <dgm:prSet custT="1"/>
      <dgm:spPr/>
      <dgm:t>
        <a:bodyPr/>
        <a:lstStyle/>
        <a:p>
          <a:pPr algn="just"/>
          <a:endParaRPr lang="es-ES" sz="800"/>
        </a:p>
      </dgm:t>
    </dgm:pt>
    <dgm:pt modelId="{FD47084C-2558-4583-AAE3-DBF9CB5FE2B7}" type="sibTrans" cxnId="{FEE6F6CC-0137-4475-90CF-CE935C324367}">
      <dgm:prSet/>
      <dgm:spPr/>
      <dgm:t>
        <a:bodyPr/>
        <a:lstStyle/>
        <a:p>
          <a:pPr algn="just"/>
          <a:endParaRPr lang="es-ES" sz="2800"/>
        </a:p>
      </dgm:t>
    </dgm:pt>
    <dgm:pt modelId="{C17C4BF0-9C13-4B7D-BF11-F55DB77C217F}">
      <dgm:prSet phldrT="[Texto]" custT="1"/>
      <dgm:spPr/>
      <dgm:t>
        <a:bodyPr/>
        <a:lstStyle/>
        <a:p>
          <a:pPr algn="ctr"/>
          <a:r>
            <a:rPr lang="es-ES" sz="1050" b="1" dirty="0"/>
            <a:t>VENTAJAS</a:t>
          </a:r>
        </a:p>
      </dgm:t>
    </dgm:pt>
    <dgm:pt modelId="{8058628F-D845-4E7C-BB47-5C2AF84E7816}" type="parTrans" cxnId="{FD690BE6-465D-4387-8F9F-453458B9EE89}">
      <dgm:prSet custT="1"/>
      <dgm:spPr/>
      <dgm:t>
        <a:bodyPr/>
        <a:lstStyle/>
        <a:p>
          <a:pPr algn="just"/>
          <a:endParaRPr lang="es-ES" sz="1050"/>
        </a:p>
      </dgm:t>
    </dgm:pt>
    <dgm:pt modelId="{2C8AEF22-6F95-4BC6-BE0D-7992F4F6A357}" type="sibTrans" cxnId="{FD690BE6-465D-4387-8F9F-453458B9EE89}">
      <dgm:prSet/>
      <dgm:spPr/>
      <dgm:t>
        <a:bodyPr/>
        <a:lstStyle/>
        <a:p>
          <a:pPr algn="just"/>
          <a:endParaRPr lang="es-ES" sz="2800"/>
        </a:p>
      </dgm:t>
    </dgm:pt>
    <dgm:pt modelId="{955A611D-2A92-419C-949B-DEA597F368D7}">
      <dgm:prSet phldrT="[Texto]" custT="1"/>
      <dgm:spPr/>
      <dgm:t>
        <a:bodyPr/>
        <a:lstStyle/>
        <a:p>
          <a:pPr algn="just"/>
          <a:r>
            <a:rPr lang="es-ES" sz="900" dirty="0"/>
            <a:t>Mejor acople con la fibra óptica por su alta directividad</a:t>
          </a:r>
        </a:p>
      </dgm:t>
    </dgm:pt>
    <dgm:pt modelId="{8A99FF72-43AE-4794-9C5E-FC1AADF6574F}" type="parTrans" cxnId="{586D0DF2-0FE1-4E13-AF84-6040F3C82F1D}">
      <dgm:prSet custT="1"/>
      <dgm:spPr/>
      <dgm:t>
        <a:bodyPr/>
        <a:lstStyle/>
        <a:p>
          <a:pPr algn="just"/>
          <a:endParaRPr lang="es-ES" sz="800"/>
        </a:p>
      </dgm:t>
    </dgm:pt>
    <dgm:pt modelId="{61F205C8-6452-4DD5-BCCA-5C361A60EDA0}" type="sibTrans" cxnId="{586D0DF2-0FE1-4E13-AF84-6040F3C82F1D}">
      <dgm:prSet/>
      <dgm:spPr/>
      <dgm:t>
        <a:bodyPr/>
        <a:lstStyle/>
        <a:p>
          <a:pPr algn="just"/>
          <a:endParaRPr lang="es-ES" sz="2800"/>
        </a:p>
      </dgm:t>
    </dgm:pt>
    <dgm:pt modelId="{BB764E86-9813-464D-8A24-B79A8054F592}">
      <dgm:prSet phldrT="[Texto]" custT="1"/>
      <dgm:spPr/>
      <dgm:t>
        <a:bodyPr/>
        <a:lstStyle/>
        <a:p>
          <a:pPr algn="just"/>
          <a:r>
            <a:rPr lang="es-ES" sz="900" dirty="0"/>
            <a:t>La tasa de transmisión digital (bits/</a:t>
          </a:r>
          <a:r>
            <a:rPr lang="es-ES" sz="900" dirty="0" err="1"/>
            <a:t>seg</a:t>
          </a:r>
          <a:r>
            <a:rPr lang="es-ES" sz="900" dirty="0"/>
            <a:t>) es más alta que en los LED</a:t>
          </a:r>
        </a:p>
      </dgm:t>
    </dgm:pt>
    <dgm:pt modelId="{C0BD797B-D6C8-4578-95E2-84BE72A19C48}" type="parTrans" cxnId="{599EB5D7-DC77-40FD-AC74-22F476EFCE2F}">
      <dgm:prSet custT="1"/>
      <dgm:spPr/>
      <dgm:t>
        <a:bodyPr/>
        <a:lstStyle/>
        <a:p>
          <a:pPr algn="just"/>
          <a:endParaRPr lang="es-ES" sz="800"/>
        </a:p>
      </dgm:t>
    </dgm:pt>
    <dgm:pt modelId="{9A0CFF70-40FC-4043-8214-5D71428D4469}" type="sibTrans" cxnId="{599EB5D7-DC77-40FD-AC74-22F476EFCE2F}">
      <dgm:prSet/>
      <dgm:spPr/>
      <dgm:t>
        <a:bodyPr/>
        <a:lstStyle/>
        <a:p>
          <a:pPr algn="just"/>
          <a:endParaRPr lang="es-ES" sz="2800"/>
        </a:p>
      </dgm:t>
    </dgm:pt>
    <dgm:pt modelId="{17AE70C7-AC2E-4F89-B9E0-93EC92C595B2}">
      <dgm:prSet phldrT="[Texto]" custT="1"/>
      <dgm:spPr/>
      <dgm:t>
        <a:bodyPr/>
        <a:lstStyle/>
        <a:p>
          <a:pPr algn="just"/>
          <a:r>
            <a:rPr lang="es-ES" sz="900" dirty="0"/>
            <a:t>Se reduce la dispersión cromática o de longitudes de onda porque generan luz monocromática.</a:t>
          </a:r>
        </a:p>
      </dgm:t>
    </dgm:pt>
    <dgm:pt modelId="{3DD4A49B-83A7-4CBA-8B49-41917D3304DA}" type="parTrans" cxnId="{74F933A4-0DE4-4C37-B04A-FE30F998A538}">
      <dgm:prSet custT="1"/>
      <dgm:spPr/>
      <dgm:t>
        <a:bodyPr/>
        <a:lstStyle/>
        <a:p>
          <a:pPr algn="just"/>
          <a:endParaRPr lang="es-ES" sz="800"/>
        </a:p>
      </dgm:t>
    </dgm:pt>
    <dgm:pt modelId="{1B9D7FE5-58B7-4161-B099-E9A966AEBFD8}" type="sibTrans" cxnId="{74F933A4-0DE4-4C37-B04A-FE30F998A538}">
      <dgm:prSet/>
      <dgm:spPr/>
      <dgm:t>
        <a:bodyPr/>
        <a:lstStyle/>
        <a:p>
          <a:pPr algn="just"/>
          <a:endParaRPr lang="es-ES" sz="2800"/>
        </a:p>
      </dgm:t>
    </dgm:pt>
    <dgm:pt modelId="{E481902E-2BA7-406D-8141-D0717BAA4D93}">
      <dgm:prSet phldrT="[Texto]" custT="1"/>
      <dgm:spPr/>
      <dgm:t>
        <a:bodyPr/>
        <a:lstStyle/>
        <a:p>
          <a:pPr algn="ctr"/>
          <a:r>
            <a:rPr lang="es-ES" sz="1000" b="1" dirty="0"/>
            <a:t>DESVENTAJAS</a:t>
          </a:r>
        </a:p>
      </dgm:t>
    </dgm:pt>
    <dgm:pt modelId="{DC3B681A-0546-48A6-BBD1-13BD02C3FD8A}" type="parTrans" cxnId="{881D83AA-378E-4D2F-94A7-B62BC2E3F862}">
      <dgm:prSet custT="1"/>
      <dgm:spPr/>
      <dgm:t>
        <a:bodyPr/>
        <a:lstStyle/>
        <a:p>
          <a:pPr algn="just"/>
          <a:endParaRPr lang="es-ES" sz="1200"/>
        </a:p>
      </dgm:t>
    </dgm:pt>
    <dgm:pt modelId="{316E6923-36B7-459A-B89B-5D7E6FB2AD55}" type="sibTrans" cxnId="{881D83AA-378E-4D2F-94A7-B62BC2E3F862}">
      <dgm:prSet/>
      <dgm:spPr/>
      <dgm:t>
        <a:bodyPr/>
        <a:lstStyle/>
        <a:p>
          <a:pPr algn="just"/>
          <a:endParaRPr lang="es-ES" sz="2800"/>
        </a:p>
      </dgm:t>
    </dgm:pt>
    <dgm:pt modelId="{D17F7503-E18C-4CE0-A690-8910FBCBDDB1}">
      <dgm:prSet phldrT="[Texto]" custT="1"/>
      <dgm:spPr/>
      <dgm:t>
        <a:bodyPr/>
        <a:lstStyle/>
        <a:p>
          <a:pPr algn="just"/>
          <a:r>
            <a:rPr lang="es-ES" sz="900" dirty="0"/>
            <a:t>El costo es mayor que los LED (alrededor de 10 veces)</a:t>
          </a:r>
        </a:p>
      </dgm:t>
    </dgm:pt>
    <dgm:pt modelId="{59791D2B-4A9F-4E20-9F64-1411162C0B58}" type="parTrans" cxnId="{77C62148-265E-4D38-8D1D-F10CA7E00E21}">
      <dgm:prSet custT="1"/>
      <dgm:spPr/>
      <dgm:t>
        <a:bodyPr/>
        <a:lstStyle/>
        <a:p>
          <a:pPr algn="just"/>
          <a:endParaRPr lang="es-ES" sz="800"/>
        </a:p>
      </dgm:t>
    </dgm:pt>
    <dgm:pt modelId="{E9DA89AA-4A1D-45EB-9BEA-6FD813D73D52}" type="sibTrans" cxnId="{77C62148-265E-4D38-8D1D-F10CA7E00E21}">
      <dgm:prSet/>
      <dgm:spPr/>
      <dgm:t>
        <a:bodyPr/>
        <a:lstStyle/>
        <a:p>
          <a:pPr algn="just"/>
          <a:endParaRPr lang="es-ES" sz="2800"/>
        </a:p>
      </dgm:t>
    </dgm:pt>
    <dgm:pt modelId="{99088122-A103-4D63-8096-C38ED47FD05D}">
      <dgm:prSet custT="1"/>
      <dgm:spPr/>
      <dgm:t>
        <a:bodyPr/>
        <a:lstStyle/>
        <a:p>
          <a:pPr algn="just"/>
          <a:r>
            <a:rPr lang="es-ES" sz="900" dirty="0"/>
            <a:t>El tiempo de vida es menor, pues trabajan a mayores potencias</a:t>
          </a:r>
        </a:p>
      </dgm:t>
    </dgm:pt>
    <dgm:pt modelId="{5ABAB9C1-CCF7-4949-9756-F049E13AE2DB}" type="parTrans" cxnId="{47BDD094-96DB-4641-BE26-E58361A86F67}">
      <dgm:prSet custT="1"/>
      <dgm:spPr/>
      <dgm:t>
        <a:bodyPr/>
        <a:lstStyle/>
        <a:p>
          <a:pPr algn="just"/>
          <a:endParaRPr lang="es-ES" sz="800"/>
        </a:p>
      </dgm:t>
    </dgm:pt>
    <dgm:pt modelId="{AB168BDE-4084-4717-AC67-93AB5CA0AE6C}" type="sibTrans" cxnId="{47BDD094-96DB-4641-BE26-E58361A86F67}">
      <dgm:prSet/>
      <dgm:spPr/>
      <dgm:t>
        <a:bodyPr/>
        <a:lstStyle/>
        <a:p>
          <a:pPr algn="just"/>
          <a:endParaRPr lang="es-ES" sz="2800"/>
        </a:p>
      </dgm:t>
    </dgm:pt>
    <dgm:pt modelId="{21F38B05-A92E-4E32-B0E6-94D5FB5C9675}">
      <dgm:prSet custT="1"/>
      <dgm:spPr/>
      <dgm:t>
        <a:bodyPr/>
        <a:lstStyle/>
        <a:p>
          <a:pPr algn="just"/>
          <a:r>
            <a:rPr lang="es-ES" sz="900" dirty="0"/>
            <a:t>Los ILD dependen más de la temperatura que los LED</a:t>
          </a:r>
        </a:p>
      </dgm:t>
    </dgm:pt>
    <dgm:pt modelId="{1D8129DB-2133-4D16-97FB-698CBF167613}" type="parTrans" cxnId="{1EB19338-BAF6-4BF7-8BD1-7B2531B327F1}">
      <dgm:prSet custT="1"/>
      <dgm:spPr/>
      <dgm:t>
        <a:bodyPr/>
        <a:lstStyle/>
        <a:p>
          <a:pPr algn="just"/>
          <a:endParaRPr lang="es-ES" sz="800"/>
        </a:p>
      </dgm:t>
    </dgm:pt>
    <dgm:pt modelId="{862067B5-8F6B-4E5E-862E-94A44AF7CEB5}" type="sibTrans" cxnId="{1EB19338-BAF6-4BF7-8BD1-7B2531B327F1}">
      <dgm:prSet/>
      <dgm:spPr/>
      <dgm:t>
        <a:bodyPr/>
        <a:lstStyle/>
        <a:p>
          <a:pPr algn="just"/>
          <a:endParaRPr lang="es-ES" sz="2800"/>
        </a:p>
      </dgm:t>
    </dgm:pt>
    <dgm:pt modelId="{4C21F342-8F7F-4CEA-8D03-BD3C5A3DA441}" type="pres">
      <dgm:prSet presAssocID="{9B763CED-3A69-418D-90CF-72CEB61E12E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328A61A-9100-4B0D-A8C2-222843FC0900}" type="pres">
      <dgm:prSet presAssocID="{61BE43C7-C982-4666-A6F2-D7E7097A2137}" presName="root1" presStyleCnt="0"/>
      <dgm:spPr/>
    </dgm:pt>
    <dgm:pt modelId="{6722DFF6-9FF2-4A81-8612-EB0D58E47CAC}" type="pres">
      <dgm:prSet presAssocID="{61BE43C7-C982-4666-A6F2-D7E7097A2137}" presName="LevelOneTextNode" presStyleLbl="node0" presStyleIdx="0" presStyleCnt="1" custScaleY="256211">
        <dgm:presLayoutVars>
          <dgm:chPref val="3"/>
        </dgm:presLayoutVars>
      </dgm:prSet>
      <dgm:spPr/>
    </dgm:pt>
    <dgm:pt modelId="{D2EAF221-51C9-4266-8B70-0D06A61B7372}" type="pres">
      <dgm:prSet presAssocID="{61BE43C7-C982-4666-A6F2-D7E7097A2137}" presName="level2hierChild" presStyleCnt="0"/>
      <dgm:spPr/>
    </dgm:pt>
    <dgm:pt modelId="{4FAC2060-509F-4E42-8772-229C5DECDACF}" type="pres">
      <dgm:prSet presAssocID="{6F4EEFB1-9909-403F-BD33-78FD096682EA}" presName="conn2-1" presStyleLbl="parChTrans1D2" presStyleIdx="0" presStyleCnt="7"/>
      <dgm:spPr/>
    </dgm:pt>
    <dgm:pt modelId="{BF947116-0901-4C8A-9388-645DF5D8CA54}" type="pres">
      <dgm:prSet presAssocID="{6F4EEFB1-9909-403F-BD33-78FD096682EA}" presName="connTx" presStyleLbl="parChTrans1D2" presStyleIdx="0" presStyleCnt="7"/>
      <dgm:spPr/>
    </dgm:pt>
    <dgm:pt modelId="{4CEE52B3-6507-432E-9F60-588E7AAECA81}" type="pres">
      <dgm:prSet presAssocID="{35215D22-3E79-4D17-B433-F5BB349FE68A}" presName="root2" presStyleCnt="0"/>
      <dgm:spPr/>
    </dgm:pt>
    <dgm:pt modelId="{46E64339-2F9A-4113-9D6E-9F9622D00419}" type="pres">
      <dgm:prSet presAssocID="{35215D22-3E79-4D17-B433-F5BB349FE68A}" presName="LevelTwoTextNode" presStyleLbl="node2" presStyleIdx="0" presStyleCnt="7" custScaleX="100891" custLinFactNeighborX="1155" custLinFactNeighborY="3788">
        <dgm:presLayoutVars>
          <dgm:chPref val="3"/>
        </dgm:presLayoutVars>
      </dgm:prSet>
      <dgm:spPr/>
    </dgm:pt>
    <dgm:pt modelId="{115E48D7-6FE3-472C-9217-C1B2B7283DE9}" type="pres">
      <dgm:prSet presAssocID="{35215D22-3E79-4D17-B433-F5BB349FE68A}" presName="level3hierChild" presStyleCnt="0"/>
      <dgm:spPr/>
    </dgm:pt>
    <dgm:pt modelId="{DAE8BB0A-535C-428F-BFF5-61EBDF168C16}" type="pres">
      <dgm:prSet presAssocID="{640EF8F4-A6F1-4189-86F6-6AC1F63A980E}" presName="conn2-1" presStyleLbl="parChTrans1D3" presStyleIdx="0" presStyleCnt="9"/>
      <dgm:spPr/>
    </dgm:pt>
    <dgm:pt modelId="{203F4AEB-F218-4819-B77D-9F2F34D6C626}" type="pres">
      <dgm:prSet presAssocID="{640EF8F4-A6F1-4189-86F6-6AC1F63A980E}" presName="connTx" presStyleLbl="parChTrans1D3" presStyleIdx="0" presStyleCnt="9"/>
      <dgm:spPr/>
    </dgm:pt>
    <dgm:pt modelId="{813B5075-DD88-4B76-AF7D-F3FCEA4BD052}" type="pres">
      <dgm:prSet presAssocID="{8AF6C1A8-110D-4A3F-89C7-BE21FF2E5895}" presName="root2" presStyleCnt="0"/>
      <dgm:spPr/>
    </dgm:pt>
    <dgm:pt modelId="{593E033E-01DE-42B4-A7DE-93BF8327685C}" type="pres">
      <dgm:prSet presAssocID="{8AF6C1A8-110D-4A3F-89C7-BE21FF2E5895}" presName="LevelTwoTextNode" presStyleLbl="node3" presStyleIdx="0" presStyleCnt="9" custScaleX="382507">
        <dgm:presLayoutVars>
          <dgm:chPref val="3"/>
        </dgm:presLayoutVars>
      </dgm:prSet>
      <dgm:spPr/>
    </dgm:pt>
    <dgm:pt modelId="{D9D9371D-67FF-46C6-ACA6-D491BE048227}" type="pres">
      <dgm:prSet presAssocID="{8AF6C1A8-110D-4A3F-89C7-BE21FF2E5895}" presName="level3hierChild" presStyleCnt="0"/>
      <dgm:spPr/>
    </dgm:pt>
    <dgm:pt modelId="{1F0AFA60-38FF-4B9C-A087-71111204E9CA}" type="pres">
      <dgm:prSet presAssocID="{292EC730-2708-4C97-89CF-82B6B3A0000D}" presName="conn2-1" presStyleLbl="parChTrans1D2" presStyleIdx="1" presStyleCnt="7"/>
      <dgm:spPr/>
    </dgm:pt>
    <dgm:pt modelId="{344607FD-2ED2-49E6-ACFC-A7893CFCE1CD}" type="pres">
      <dgm:prSet presAssocID="{292EC730-2708-4C97-89CF-82B6B3A0000D}" presName="connTx" presStyleLbl="parChTrans1D2" presStyleIdx="1" presStyleCnt="7"/>
      <dgm:spPr/>
    </dgm:pt>
    <dgm:pt modelId="{BEE7246C-348A-4315-98E1-6762814628A1}" type="pres">
      <dgm:prSet presAssocID="{FCBCEBA7-238E-4E7A-8515-A16110F53758}" presName="root2" presStyleCnt="0"/>
      <dgm:spPr/>
    </dgm:pt>
    <dgm:pt modelId="{7A4ACAB3-47AE-4B4A-995B-F9C7EED1445B}" type="pres">
      <dgm:prSet presAssocID="{FCBCEBA7-238E-4E7A-8515-A16110F53758}" presName="LevelTwoTextNode" presStyleLbl="node2" presStyleIdx="1" presStyleCnt="7" custScaleX="79275" custScaleY="147877">
        <dgm:presLayoutVars>
          <dgm:chPref val="3"/>
        </dgm:presLayoutVars>
      </dgm:prSet>
      <dgm:spPr/>
    </dgm:pt>
    <dgm:pt modelId="{B3CDE315-A9F0-414B-B60F-0CB544B41ED3}" type="pres">
      <dgm:prSet presAssocID="{FCBCEBA7-238E-4E7A-8515-A16110F53758}" presName="level3hierChild" presStyleCnt="0"/>
      <dgm:spPr/>
    </dgm:pt>
    <dgm:pt modelId="{D5628043-8A00-4484-B45F-C79E7A43D14E}" type="pres">
      <dgm:prSet presAssocID="{E7A1F39F-C9D9-44D6-AE53-3248EA205375}" presName="conn2-1" presStyleLbl="parChTrans1D3" presStyleIdx="1" presStyleCnt="9"/>
      <dgm:spPr/>
    </dgm:pt>
    <dgm:pt modelId="{FFF5B1FC-9F27-4029-8B76-4EC1BF3C2675}" type="pres">
      <dgm:prSet presAssocID="{E7A1F39F-C9D9-44D6-AE53-3248EA205375}" presName="connTx" presStyleLbl="parChTrans1D3" presStyleIdx="1" presStyleCnt="9"/>
      <dgm:spPr/>
    </dgm:pt>
    <dgm:pt modelId="{4E6EEE2E-C221-49AC-BB26-334E3C25DE24}" type="pres">
      <dgm:prSet presAssocID="{1B0848F4-7B69-4376-8932-043F2FAB9705}" presName="root2" presStyleCnt="0"/>
      <dgm:spPr/>
    </dgm:pt>
    <dgm:pt modelId="{06072F69-D3D6-4509-9F9E-C3A1E8E3F160}" type="pres">
      <dgm:prSet presAssocID="{1B0848F4-7B69-4376-8932-043F2FAB9705}" presName="LevelTwoTextNode" presStyleLbl="node3" presStyleIdx="1" presStyleCnt="9" custScaleX="185490" custScaleY="94438">
        <dgm:presLayoutVars>
          <dgm:chPref val="3"/>
        </dgm:presLayoutVars>
      </dgm:prSet>
      <dgm:spPr/>
    </dgm:pt>
    <dgm:pt modelId="{5E43B7CE-B65A-4A4C-895B-DA29BF4A5713}" type="pres">
      <dgm:prSet presAssocID="{1B0848F4-7B69-4376-8932-043F2FAB9705}" presName="level3hierChild" presStyleCnt="0"/>
      <dgm:spPr/>
    </dgm:pt>
    <dgm:pt modelId="{D451AD67-1A1F-45C7-B66C-440B15A07F44}" type="pres">
      <dgm:prSet presAssocID="{8BAB4E67-0BF5-4610-8918-8CD574BB9F34}" presName="conn2-1" presStyleLbl="parChTrans1D4" presStyleIdx="0" presStyleCnt="12"/>
      <dgm:spPr/>
    </dgm:pt>
    <dgm:pt modelId="{D94C9105-4FE4-4488-A5A0-1AB5595BFBE8}" type="pres">
      <dgm:prSet presAssocID="{8BAB4E67-0BF5-4610-8918-8CD574BB9F34}" presName="connTx" presStyleLbl="parChTrans1D4" presStyleIdx="0" presStyleCnt="12"/>
      <dgm:spPr/>
    </dgm:pt>
    <dgm:pt modelId="{63558AE7-60AD-4B25-9047-DCF388A89C57}" type="pres">
      <dgm:prSet presAssocID="{AE34769A-FEB8-4DDF-A507-2D199D6399DA}" presName="root2" presStyleCnt="0"/>
      <dgm:spPr/>
    </dgm:pt>
    <dgm:pt modelId="{18879C5A-44A4-4786-9774-3930C320ECC0}" type="pres">
      <dgm:prSet presAssocID="{AE34769A-FEB8-4DDF-A507-2D199D6399DA}" presName="LevelTwoTextNode" presStyleLbl="node4" presStyleIdx="0" presStyleCnt="12" custScaleX="255399">
        <dgm:presLayoutVars>
          <dgm:chPref val="3"/>
        </dgm:presLayoutVars>
      </dgm:prSet>
      <dgm:spPr/>
    </dgm:pt>
    <dgm:pt modelId="{70CCFAC5-07F4-4389-B703-239468B33557}" type="pres">
      <dgm:prSet presAssocID="{AE34769A-FEB8-4DDF-A507-2D199D6399DA}" presName="level3hierChild" presStyleCnt="0"/>
      <dgm:spPr/>
    </dgm:pt>
    <dgm:pt modelId="{F3C7D5FC-F039-44F0-821B-821D81C71ABB}" type="pres">
      <dgm:prSet presAssocID="{BC43B90F-94A3-4C53-B4E1-3282C9A0B012}" presName="conn2-1" presStyleLbl="parChTrans1D3" presStyleIdx="2" presStyleCnt="9"/>
      <dgm:spPr/>
    </dgm:pt>
    <dgm:pt modelId="{5F0C5B98-6BFF-450D-AF1C-5B0C98B861F9}" type="pres">
      <dgm:prSet presAssocID="{BC43B90F-94A3-4C53-B4E1-3282C9A0B012}" presName="connTx" presStyleLbl="parChTrans1D3" presStyleIdx="2" presStyleCnt="9"/>
      <dgm:spPr/>
    </dgm:pt>
    <dgm:pt modelId="{974417AD-E222-412B-9514-DA5D371436D7}" type="pres">
      <dgm:prSet presAssocID="{FA3CCB79-F25A-419E-BFB2-4B25793A20F6}" presName="root2" presStyleCnt="0"/>
      <dgm:spPr/>
    </dgm:pt>
    <dgm:pt modelId="{07CD6F56-373A-4173-B59F-DC0D3FFD475D}" type="pres">
      <dgm:prSet presAssocID="{FA3CCB79-F25A-419E-BFB2-4B25793A20F6}" presName="LevelTwoTextNode" presStyleLbl="node3" presStyleIdx="2" presStyleCnt="9" custScaleX="54846" custScaleY="68090">
        <dgm:presLayoutVars>
          <dgm:chPref val="3"/>
        </dgm:presLayoutVars>
      </dgm:prSet>
      <dgm:spPr/>
    </dgm:pt>
    <dgm:pt modelId="{BB093513-C24B-4C3A-9DCC-32B3D0C7172C}" type="pres">
      <dgm:prSet presAssocID="{FA3CCB79-F25A-419E-BFB2-4B25793A20F6}" presName="level3hierChild" presStyleCnt="0"/>
      <dgm:spPr/>
    </dgm:pt>
    <dgm:pt modelId="{BFC4402C-29AC-434B-B35D-A88CF9AF5850}" type="pres">
      <dgm:prSet presAssocID="{9EE4C683-2586-4B9F-8DC4-971AC2FA2B91}" presName="conn2-1" presStyleLbl="parChTrans1D4" presStyleIdx="1" presStyleCnt="12"/>
      <dgm:spPr/>
    </dgm:pt>
    <dgm:pt modelId="{432267D6-DD75-453E-8385-BB562719B452}" type="pres">
      <dgm:prSet presAssocID="{9EE4C683-2586-4B9F-8DC4-971AC2FA2B91}" presName="connTx" presStyleLbl="parChTrans1D4" presStyleIdx="1" presStyleCnt="12"/>
      <dgm:spPr/>
    </dgm:pt>
    <dgm:pt modelId="{F43914D7-AB44-4288-80D5-54362F5E71F8}" type="pres">
      <dgm:prSet presAssocID="{7EC534C5-F664-466A-A53F-5DB5339E2F8C}" presName="root2" presStyleCnt="0"/>
      <dgm:spPr/>
    </dgm:pt>
    <dgm:pt modelId="{BBDC1851-DDF2-4E66-9F32-3C6EB1E9C825}" type="pres">
      <dgm:prSet presAssocID="{7EC534C5-F664-466A-A53F-5DB5339E2F8C}" presName="LevelTwoTextNode" presStyleLbl="node4" presStyleIdx="1" presStyleCnt="12" custScaleX="118986" custScaleY="85650">
        <dgm:presLayoutVars>
          <dgm:chPref val="3"/>
        </dgm:presLayoutVars>
      </dgm:prSet>
      <dgm:spPr/>
    </dgm:pt>
    <dgm:pt modelId="{453BEAEE-44BB-4562-8F44-17334EC73334}" type="pres">
      <dgm:prSet presAssocID="{7EC534C5-F664-466A-A53F-5DB5339E2F8C}" presName="level3hierChild" presStyleCnt="0"/>
      <dgm:spPr/>
    </dgm:pt>
    <dgm:pt modelId="{76F5BAB4-4C73-4AD6-B9DB-9D8BC9BE5616}" type="pres">
      <dgm:prSet presAssocID="{C9BCA871-DD69-4405-9E8A-A840778F8221}" presName="conn2-1" presStyleLbl="parChTrans1D2" presStyleIdx="2" presStyleCnt="7"/>
      <dgm:spPr/>
    </dgm:pt>
    <dgm:pt modelId="{AC89C595-27C9-4973-BD08-EA7613BF0406}" type="pres">
      <dgm:prSet presAssocID="{C9BCA871-DD69-4405-9E8A-A840778F8221}" presName="connTx" presStyleLbl="parChTrans1D2" presStyleIdx="2" presStyleCnt="7"/>
      <dgm:spPr/>
    </dgm:pt>
    <dgm:pt modelId="{B22D6079-163B-4E49-97BE-199B18234768}" type="pres">
      <dgm:prSet presAssocID="{5C561092-958B-4E9B-9F1B-B2805341A13A}" presName="root2" presStyleCnt="0"/>
      <dgm:spPr/>
    </dgm:pt>
    <dgm:pt modelId="{6BBF424D-6C9F-490B-9474-21163E038BD2}" type="pres">
      <dgm:prSet presAssocID="{5C561092-958B-4E9B-9F1B-B2805341A13A}" presName="LevelTwoTextNode" presStyleLbl="node2" presStyleIdx="2" presStyleCnt="7" custScaleX="91328">
        <dgm:presLayoutVars>
          <dgm:chPref val="3"/>
        </dgm:presLayoutVars>
      </dgm:prSet>
      <dgm:spPr/>
    </dgm:pt>
    <dgm:pt modelId="{77A45945-9E93-4E60-A6A1-60989D709541}" type="pres">
      <dgm:prSet presAssocID="{5C561092-958B-4E9B-9F1B-B2805341A13A}" presName="level3hierChild" presStyleCnt="0"/>
      <dgm:spPr/>
    </dgm:pt>
    <dgm:pt modelId="{FFA8B077-52AE-4491-B494-1D53F7A2D9F0}" type="pres">
      <dgm:prSet presAssocID="{21E6B4DA-5DFE-416D-AE7E-19DF1DDA5C36}" presName="conn2-1" presStyleLbl="parChTrans1D3" presStyleIdx="3" presStyleCnt="9"/>
      <dgm:spPr/>
    </dgm:pt>
    <dgm:pt modelId="{ED0E4AF1-6A88-47D1-BB08-2BBF5B2D1432}" type="pres">
      <dgm:prSet presAssocID="{21E6B4DA-5DFE-416D-AE7E-19DF1DDA5C36}" presName="connTx" presStyleLbl="parChTrans1D3" presStyleIdx="3" presStyleCnt="9"/>
      <dgm:spPr/>
    </dgm:pt>
    <dgm:pt modelId="{72F4661F-327A-4948-BF69-979242CD5A36}" type="pres">
      <dgm:prSet presAssocID="{E7C59D7E-AE8C-4DA9-9F11-01A6BD0A5598}" presName="root2" presStyleCnt="0"/>
      <dgm:spPr/>
    </dgm:pt>
    <dgm:pt modelId="{FBCFB5B4-FD9A-46B8-AB6B-A53311D2C454}" type="pres">
      <dgm:prSet presAssocID="{E7C59D7E-AE8C-4DA9-9F11-01A6BD0A5598}" presName="LevelTwoTextNode" presStyleLbl="node3" presStyleIdx="3" presStyleCnt="9" custScaleY="105454">
        <dgm:presLayoutVars>
          <dgm:chPref val="3"/>
        </dgm:presLayoutVars>
      </dgm:prSet>
      <dgm:spPr/>
    </dgm:pt>
    <dgm:pt modelId="{1F8BED2F-3A37-4831-94FF-BB98DA49D323}" type="pres">
      <dgm:prSet presAssocID="{E7C59D7E-AE8C-4DA9-9F11-01A6BD0A5598}" presName="level3hierChild" presStyleCnt="0"/>
      <dgm:spPr/>
    </dgm:pt>
    <dgm:pt modelId="{415EA568-6C64-44A3-9A65-A54C2A86F664}" type="pres">
      <dgm:prSet presAssocID="{B64B7837-C934-4685-8D63-11634DE15CB1}" presName="conn2-1" presStyleLbl="parChTrans1D4" presStyleIdx="2" presStyleCnt="12"/>
      <dgm:spPr/>
    </dgm:pt>
    <dgm:pt modelId="{9FD654A1-F979-4516-B918-C55E1B00C3DD}" type="pres">
      <dgm:prSet presAssocID="{B64B7837-C934-4685-8D63-11634DE15CB1}" presName="connTx" presStyleLbl="parChTrans1D4" presStyleIdx="2" presStyleCnt="12"/>
      <dgm:spPr/>
    </dgm:pt>
    <dgm:pt modelId="{471C9B09-295F-401C-9B8D-CD70F44821AD}" type="pres">
      <dgm:prSet presAssocID="{ADBD3F03-010F-440E-8DF1-2D2841884696}" presName="root2" presStyleCnt="0"/>
      <dgm:spPr/>
    </dgm:pt>
    <dgm:pt modelId="{90AE20F9-C311-4AF5-9917-CAAAB2239253}" type="pres">
      <dgm:prSet presAssocID="{ADBD3F03-010F-440E-8DF1-2D2841884696}" presName="LevelTwoTextNode" presStyleLbl="node4" presStyleIdx="2" presStyleCnt="12">
        <dgm:presLayoutVars>
          <dgm:chPref val="3"/>
        </dgm:presLayoutVars>
      </dgm:prSet>
      <dgm:spPr/>
    </dgm:pt>
    <dgm:pt modelId="{7B0DCFE1-1845-4C74-8986-853CDAAF870C}" type="pres">
      <dgm:prSet presAssocID="{ADBD3F03-010F-440E-8DF1-2D2841884696}" presName="level3hierChild" presStyleCnt="0"/>
      <dgm:spPr/>
    </dgm:pt>
    <dgm:pt modelId="{E304C306-B6EB-441C-B542-64E72F037934}" type="pres">
      <dgm:prSet presAssocID="{1DD4D4F0-31A2-43D1-8A2B-8D5A79F60D2F}" presName="conn2-1" presStyleLbl="parChTrans1D4" presStyleIdx="3" presStyleCnt="12"/>
      <dgm:spPr/>
    </dgm:pt>
    <dgm:pt modelId="{1BBA5E2B-2CED-433C-A267-2B9F106DEA02}" type="pres">
      <dgm:prSet presAssocID="{1DD4D4F0-31A2-43D1-8A2B-8D5A79F60D2F}" presName="connTx" presStyleLbl="parChTrans1D4" presStyleIdx="3" presStyleCnt="12"/>
      <dgm:spPr/>
    </dgm:pt>
    <dgm:pt modelId="{D7D69EA8-9F5E-4DAB-A96C-67684C72ADA6}" type="pres">
      <dgm:prSet presAssocID="{5423E1BF-5A29-4410-862A-5938E2FB7BED}" presName="root2" presStyleCnt="0"/>
      <dgm:spPr/>
    </dgm:pt>
    <dgm:pt modelId="{4E485E3B-CC6A-42A7-88AE-E0891A197CD1}" type="pres">
      <dgm:prSet presAssocID="{5423E1BF-5A29-4410-862A-5938E2FB7BED}" presName="LevelTwoTextNode" presStyleLbl="node4" presStyleIdx="3" presStyleCnt="12" custScaleX="263412">
        <dgm:presLayoutVars>
          <dgm:chPref val="3"/>
        </dgm:presLayoutVars>
      </dgm:prSet>
      <dgm:spPr/>
    </dgm:pt>
    <dgm:pt modelId="{9ADB2409-D968-4B59-B20F-11C6923ABBCB}" type="pres">
      <dgm:prSet presAssocID="{5423E1BF-5A29-4410-862A-5938E2FB7BED}" presName="level3hierChild" presStyleCnt="0"/>
      <dgm:spPr/>
    </dgm:pt>
    <dgm:pt modelId="{BAD9126C-32D8-43C9-BB6F-90FBEB70841B}" type="pres">
      <dgm:prSet presAssocID="{693BD873-D767-44CE-98ED-B5D7CAD86D14}" presName="conn2-1" presStyleLbl="parChTrans1D2" presStyleIdx="3" presStyleCnt="7"/>
      <dgm:spPr/>
    </dgm:pt>
    <dgm:pt modelId="{6612308B-E23B-4531-8F85-DFC8945AA237}" type="pres">
      <dgm:prSet presAssocID="{693BD873-D767-44CE-98ED-B5D7CAD86D14}" presName="connTx" presStyleLbl="parChTrans1D2" presStyleIdx="3" presStyleCnt="7"/>
      <dgm:spPr/>
    </dgm:pt>
    <dgm:pt modelId="{DD1EA5CE-D015-4919-A6E9-074CD5AC89C2}" type="pres">
      <dgm:prSet presAssocID="{15EBB172-4441-4510-A6A1-F8F047515F54}" presName="root2" presStyleCnt="0"/>
      <dgm:spPr/>
    </dgm:pt>
    <dgm:pt modelId="{4933753D-E8CB-4F9C-8EC8-F25DF6A9D590}" type="pres">
      <dgm:prSet presAssocID="{15EBB172-4441-4510-A6A1-F8F047515F54}" presName="LevelTwoTextNode" presStyleLbl="node2" presStyleIdx="3" presStyleCnt="7" custScaleX="70092" custScaleY="217937">
        <dgm:presLayoutVars>
          <dgm:chPref val="3"/>
        </dgm:presLayoutVars>
      </dgm:prSet>
      <dgm:spPr/>
    </dgm:pt>
    <dgm:pt modelId="{2274C48A-D840-4663-8015-F9011AC30A7C}" type="pres">
      <dgm:prSet presAssocID="{15EBB172-4441-4510-A6A1-F8F047515F54}" presName="level3hierChild" presStyleCnt="0"/>
      <dgm:spPr/>
    </dgm:pt>
    <dgm:pt modelId="{564E632E-FF6B-4EAC-91AB-CEA35C9F69C3}" type="pres">
      <dgm:prSet presAssocID="{A8148674-2F90-484B-81E8-7C2F236CF4CE}" presName="conn2-1" presStyleLbl="parChTrans1D3" presStyleIdx="4" presStyleCnt="9"/>
      <dgm:spPr/>
    </dgm:pt>
    <dgm:pt modelId="{FD7EB88F-15C8-4735-B517-6B773701E1C8}" type="pres">
      <dgm:prSet presAssocID="{A8148674-2F90-484B-81E8-7C2F236CF4CE}" presName="connTx" presStyleLbl="parChTrans1D3" presStyleIdx="4" presStyleCnt="9"/>
      <dgm:spPr/>
    </dgm:pt>
    <dgm:pt modelId="{7BF2722D-89DC-44F9-8FDE-E414243ADBA9}" type="pres">
      <dgm:prSet presAssocID="{802E6A09-61D2-4046-B9DE-A04DF81E1CE3}" presName="root2" presStyleCnt="0"/>
      <dgm:spPr/>
    </dgm:pt>
    <dgm:pt modelId="{2A90C34C-4131-43E0-B2DF-856DD18D5E6E}" type="pres">
      <dgm:prSet presAssocID="{802E6A09-61D2-4046-B9DE-A04DF81E1CE3}" presName="LevelTwoTextNode" presStyleLbl="node3" presStyleIdx="4" presStyleCnt="9" custScaleX="152056" custScaleY="206025">
        <dgm:presLayoutVars>
          <dgm:chPref val="3"/>
        </dgm:presLayoutVars>
      </dgm:prSet>
      <dgm:spPr/>
    </dgm:pt>
    <dgm:pt modelId="{E0F2FE1D-4EFD-44F3-8484-879508F195CC}" type="pres">
      <dgm:prSet presAssocID="{802E6A09-61D2-4046-B9DE-A04DF81E1CE3}" presName="level3hierChild" presStyleCnt="0"/>
      <dgm:spPr/>
    </dgm:pt>
    <dgm:pt modelId="{93EA12A7-672D-4368-93CE-9AB9370F2457}" type="pres">
      <dgm:prSet presAssocID="{DBBE6005-A2A4-4DDA-B9D7-7F026037BC4F}" presName="conn2-1" presStyleLbl="parChTrans1D4" presStyleIdx="4" presStyleCnt="12"/>
      <dgm:spPr/>
    </dgm:pt>
    <dgm:pt modelId="{A209BB08-20E0-431F-A05D-D67703D024D5}" type="pres">
      <dgm:prSet presAssocID="{DBBE6005-A2A4-4DDA-B9D7-7F026037BC4F}" presName="connTx" presStyleLbl="parChTrans1D4" presStyleIdx="4" presStyleCnt="12"/>
      <dgm:spPr/>
    </dgm:pt>
    <dgm:pt modelId="{3040E4A9-A9BC-44C4-A0E4-7C831D20B59A}" type="pres">
      <dgm:prSet presAssocID="{42337513-268E-4A20-8B08-067AE093F297}" presName="root2" presStyleCnt="0"/>
      <dgm:spPr/>
    </dgm:pt>
    <dgm:pt modelId="{D30A438F-8C4E-4AE9-9981-24B5BDC20F84}" type="pres">
      <dgm:prSet presAssocID="{42337513-268E-4A20-8B08-067AE093F297}" presName="LevelTwoTextNode" presStyleLbl="node4" presStyleIdx="4" presStyleCnt="12" custScaleX="128142" custScaleY="199216">
        <dgm:presLayoutVars>
          <dgm:chPref val="3"/>
        </dgm:presLayoutVars>
      </dgm:prSet>
      <dgm:spPr/>
    </dgm:pt>
    <dgm:pt modelId="{9A92D7D0-0C3C-4C3A-8D03-C31DE827DB7E}" type="pres">
      <dgm:prSet presAssocID="{42337513-268E-4A20-8B08-067AE093F297}" presName="level3hierChild" presStyleCnt="0"/>
      <dgm:spPr/>
    </dgm:pt>
    <dgm:pt modelId="{1A592FBE-FC8B-4694-83A3-1A2DB7B4AE89}" type="pres">
      <dgm:prSet presAssocID="{1408B403-29B0-4DD7-9C54-71D5932A0E23}" presName="conn2-1" presStyleLbl="parChTrans1D4" presStyleIdx="5" presStyleCnt="12"/>
      <dgm:spPr/>
    </dgm:pt>
    <dgm:pt modelId="{62951B3C-5621-46E9-B8D9-1CE8F5A8DBC5}" type="pres">
      <dgm:prSet presAssocID="{1408B403-29B0-4DD7-9C54-71D5932A0E23}" presName="connTx" presStyleLbl="parChTrans1D4" presStyleIdx="5" presStyleCnt="12"/>
      <dgm:spPr/>
    </dgm:pt>
    <dgm:pt modelId="{8564A825-0EAB-41EA-9FCF-A570265761EB}" type="pres">
      <dgm:prSet presAssocID="{79E83A32-1CBD-4816-ADD2-236E902F9447}" presName="root2" presStyleCnt="0"/>
      <dgm:spPr/>
    </dgm:pt>
    <dgm:pt modelId="{2A74B740-DB30-45A1-9CA3-42D9B863A793}" type="pres">
      <dgm:prSet presAssocID="{79E83A32-1CBD-4816-ADD2-236E902F9447}" presName="LevelTwoTextNode" presStyleLbl="node4" presStyleIdx="5" presStyleCnt="12" custScaleX="212648" custScaleY="249207">
        <dgm:presLayoutVars>
          <dgm:chPref val="3"/>
        </dgm:presLayoutVars>
      </dgm:prSet>
      <dgm:spPr/>
    </dgm:pt>
    <dgm:pt modelId="{9BA35EB3-7CB3-471C-95B7-50C7B1A580BF}" type="pres">
      <dgm:prSet presAssocID="{79E83A32-1CBD-4816-ADD2-236E902F9447}" presName="level3hierChild" presStyleCnt="0"/>
      <dgm:spPr/>
    </dgm:pt>
    <dgm:pt modelId="{8251D920-D929-4F54-97EF-382703D0414C}" type="pres">
      <dgm:prSet presAssocID="{EF2D7B98-6B3E-443A-890D-038993BF1D41}" presName="conn2-1" presStyleLbl="parChTrans1D2" presStyleIdx="4" presStyleCnt="7"/>
      <dgm:spPr/>
    </dgm:pt>
    <dgm:pt modelId="{D3509FBA-1302-47F8-9ABB-3DBBCA94C154}" type="pres">
      <dgm:prSet presAssocID="{EF2D7B98-6B3E-443A-890D-038993BF1D41}" presName="connTx" presStyleLbl="parChTrans1D2" presStyleIdx="4" presStyleCnt="7"/>
      <dgm:spPr/>
    </dgm:pt>
    <dgm:pt modelId="{00A5F247-9DBC-4935-9725-214832B69ED0}" type="pres">
      <dgm:prSet presAssocID="{220068F5-4548-4D48-BBE0-A405118F1AB6}" presName="root2" presStyleCnt="0"/>
      <dgm:spPr/>
    </dgm:pt>
    <dgm:pt modelId="{C65A0082-B56D-4368-9587-A715059801C4}" type="pres">
      <dgm:prSet presAssocID="{220068F5-4548-4D48-BBE0-A405118F1AB6}" presName="LevelTwoTextNode" presStyleLbl="node2" presStyleIdx="4" presStyleCnt="7" custScaleX="78945" custScaleY="198995">
        <dgm:presLayoutVars>
          <dgm:chPref val="3"/>
        </dgm:presLayoutVars>
      </dgm:prSet>
      <dgm:spPr/>
    </dgm:pt>
    <dgm:pt modelId="{A5E22E03-4579-4240-9F20-45B6F0BE8923}" type="pres">
      <dgm:prSet presAssocID="{220068F5-4548-4D48-BBE0-A405118F1AB6}" presName="level3hierChild" presStyleCnt="0"/>
      <dgm:spPr/>
    </dgm:pt>
    <dgm:pt modelId="{B77D0025-05D0-4BDB-9EA3-3F6079A6C787}" type="pres">
      <dgm:prSet presAssocID="{6728A223-1977-4825-9321-7FEDDBD94D41}" presName="conn2-1" presStyleLbl="parChTrans1D3" presStyleIdx="5" presStyleCnt="9"/>
      <dgm:spPr/>
    </dgm:pt>
    <dgm:pt modelId="{2593C13F-4D0B-489B-A0E4-1AF5BC3DAFB1}" type="pres">
      <dgm:prSet presAssocID="{6728A223-1977-4825-9321-7FEDDBD94D41}" presName="connTx" presStyleLbl="parChTrans1D3" presStyleIdx="5" presStyleCnt="9"/>
      <dgm:spPr/>
    </dgm:pt>
    <dgm:pt modelId="{5714A03D-802D-4884-9348-702D6CD39E16}" type="pres">
      <dgm:prSet presAssocID="{FDD47DD5-371F-4826-9455-EE2922D68794}" presName="root2" presStyleCnt="0"/>
      <dgm:spPr/>
    </dgm:pt>
    <dgm:pt modelId="{FFA5757B-81B7-482B-B2EB-375723A5C1AB}" type="pres">
      <dgm:prSet presAssocID="{FDD47DD5-371F-4826-9455-EE2922D68794}" presName="LevelTwoTextNode" presStyleLbl="node3" presStyleIdx="5" presStyleCnt="9" custScaleX="182294" custScaleY="320505">
        <dgm:presLayoutVars>
          <dgm:chPref val="3"/>
        </dgm:presLayoutVars>
      </dgm:prSet>
      <dgm:spPr/>
    </dgm:pt>
    <dgm:pt modelId="{6E26E63E-5920-43AA-8842-D1E1F6AA1EF4}" type="pres">
      <dgm:prSet presAssocID="{FDD47DD5-371F-4826-9455-EE2922D68794}" presName="level3hierChild" presStyleCnt="0"/>
      <dgm:spPr/>
    </dgm:pt>
    <dgm:pt modelId="{1811DEEF-26E8-460A-8F0D-A44310FDE181}" type="pres">
      <dgm:prSet presAssocID="{F5C809EF-7905-4760-84B5-F549C08C31B6}" presName="conn2-1" presStyleLbl="parChTrans1D4" presStyleIdx="6" presStyleCnt="12"/>
      <dgm:spPr/>
    </dgm:pt>
    <dgm:pt modelId="{2C895FA3-C4E8-4CFA-BE6C-494CF3AF4FC6}" type="pres">
      <dgm:prSet presAssocID="{F5C809EF-7905-4760-84B5-F549C08C31B6}" presName="connTx" presStyleLbl="parChTrans1D4" presStyleIdx="6" presStyleCnt="12"/>
      <dgm:spPr/>
    </dgm:pt>
    <dgm:pt modelId="{9994067F-B363-4B5D-890E-6D136470C061}" type="pres">
      <dgm:prSet presAssocID="{BB0ACF13-BEAA-4B89-AA10-ED58DF82E455}" presName="root2" presStyleCnt="0"/>
      <dgm:spPr/>
    </dgm:pt>
    <dgm:pt modelId="{5330FC62-BD62-4FA0-A426-FED1C4D96B00}" type="pres">
      <dgm:prSet presAssocID="{BB0ACF13-BEAA-4B89-AA10-ED58DF82E455}" presName="LevelTwoTextNode" presStyleLbl="node4" presStyleIdx="6" presStyleCnt="12" custScaleX="323645" custScaleY="288907">
        <dgm:presLayoutVars>
          <dgm:chPref val="3"/>
        </dgm:presLayoutVars>
      </dgm:prSet>
      <dgm:spPr/>
    </dgm:pt>
    <dgm:pt modelId="{EB75006B-A9C5-41A0-ABE6-584397CA4132}" type="pres">
      <dgm:prSet presAssocID="{BB0ACF13-BEAA-4B89-AA10-ED58DF82E455}" presName="level3hierChild" presStyleCnt="0"/>
      <dgm:spPr/>
    </dgm:pt>
    <dgm:pt modelId="{19FA3BE9-905D-4E20-BB20-6798CBFE24F4}" type="pres">
      <dgm:prSet presAssocID="{C173CD0A-14B0-418D-99BB-44A96E79D206}" presName="conn2-1" presStyleLbl="parChTrans1D3" presStyleIdx="6" presStyleCnt="9"/>
      <dgm:spPr/>
    </dgm:pt>
    <dgm:pt modelId="{51536880-01EC-4CAA-9C93-90C871239A84}" type="pres">
      <dgm:prSet presAssocID="{C173CD0A-14B0-418D-99BB-44A96E79D206}" presName="connTx" presStyleLbl="parChTrans1D3" presStyleIdx="6" presStyleCnt="9"/>
      <dgm:spPr/>
    </dgm:pt>
    <dgm:pt modelId="{67D78AD2-0CF7-4073-B615-ECD28FA92176}" type="pres">
      <dgm:prSet presAssocID="{8244EC64-2154-4FC7-BB0B-FF62717F35D8}" presName="root2" presStyleCnt="0"/>
      <dgm:spPr/>
    </dgm:pt>
    <dgm:pt modelId="{CF76C747-DD05-4768-B6A3-C96019E3CAAB}" type="pres">
      <dgm:prSet presAssocID="{8244EC64-2154-4FC7-BB0B-FF62717F35D8}" presName="LevelTwoTextNode" presStyleLbl="node3" presStyleIdx="6" presStyleCnt="9" custScaleX="264629" custScaleY="170005">
        <dgm:presLayoutVars>
          <dgm:chPref val="3"/>
        </dgm:presLayoutVars>
      </dgm:prSet>
      <dgm:spPr/>
    </dgm:pt>
    <dgm:pt modelId="{E7A0859D-F2CA-4A3A-AC06-8D315FDA4747}" type="pres">
      <dgm:prSet presAssocID="{8244EC64-2154-4FC7-BB0B-FF62717F35D8}" presName="level3hierChild" presStyleCnt="0"/>
      <dgm:spPr/>
    </dgm:pt>
    <dgm:pt modelId="{7DD25F86-72E3-4B74-9074-980F0924729A}" type="pres">
      <dgm:prSet presAssocID="{D342ABBE-53BE-4ABA-AA45-B29726F9605B}" presName="conn2-1" presStyleLbl="parChTrans1D4" presStyleIdx="7" presStyleCnt="12"/>
      <dgm:spPr/>
    </dgm:pt>
    <dgm:pt modelId="{EDD1270B-3538-4CC1-9479-1D2596AB352C}" type="pres">
      <dgm:prSet presAssocID="{D342ABBE-53BE-4ABA-AA45-B29726F9605B}" presName="connTx" presStyleLbl="parChTrans1D4" presStyleIdx="7" presStyleCnt="12"/>
      <dgm:spPr/>
    </dgm:pt>
    <dgm:pt modelId="{052187BE-75A4-4EBD-9168-CA8561104E4C}" type="pres">
      <dgm:prSet presAssocID="{6C35086D-75DF-4A00-ADC5-DC88CC0F43BE}" presName="root2" presStyleCnt="0"/>
      <dgm:spPr/>
    </dgm:pt>
    <dgm:pt modelId="{CA02415B-5644-4080-94B1-9BED8267802A}" type="pres">
      <dgm:prSet presAssocID="{6C35086D-75DF-4A00-ADC5-DC88CC0F43BE}" presName="LevelTwoTextNode" presStyleLbl="node4" presStyleIdx="7" presStyleCnt="12" custScaleX="276428" custScaleY="123471">
        <dgm:presLayoutVars>
          <dgm:chPref val="3"/>
        </dgm:presLayoutVars>
      </dgm:prSet>
      <dgm:spPr/>
    </dgm:pt>
    <dgm:pt modelId="{5848D25E-299E-450C-804F-0FBECC61AA0B}" type="pres">
      <dgm:prSet presAssocID="{6C35086D-75DF-4A00-ADC5-DC88CC0F43BE}" presName="level3hierChild" presStyleCnt="0"/>
      <dgm:spPr/>
    </dgm:pt>
    <dgm:pt modelId="{DB885665-51B8-4BB1-8256-47AAFCFD681D}" type="pres">
      <dgm:prSet presAssocID="{8058628F-D845-4E7C-BB47-5C2AF84E7816}" presName="conn2-1" presStyleLbl="parChTrans1D2" presStyleIdx="5" presStyleCnt="7"/>
      <dgm:spPr/>
    </dgm:pt>
    <dgm:pt modelId="{46F30A67-F565-4519-B81D-35B556BEE289}" type="pres">
      <dgm:prSet presAssocID="{8058628F-D845-4E7C-BB47-5C2AF84E7816}" presName="connTx" presStyleLbl="parChTrans1D2" presStyleIdx="5" presStyleCnt="7"/>
      <dgm:spPr/>
    </dgm:pt>
    <dgm:pt modelId="{D746D3E6-BBCC-46EC-9DFF-BAF61F77619A}" type="pres">
      <dgm:prSet presAssocID="{C17C4BF0-9C13-4B7D-BF11-F55DB77C217F}" presName="root2" presStyleCnt="0"/>
      <dgm:spPr/>
    </dgm:pt>
    <dgm:pt modelId="{52FFD159-20B8-4EEC-8DB5-CF828B574299}" type="pres">
      <dgm:prSet presAssocID="{C17C4BF0-9C13-4B7D-BF11-F55DB77C217F}" presName="LevelTwoTextNode" presStyleLbl="node2" presStyleIdx="5" presStyleCnt="7" custScaleX="84202">
        <dgm:presLayoutVars>
          <dgm:chPref val="3"/>
        </dgm:presLayoutVars>
      </dgm:prSet>
      <dgm:spPr/>
    </dgm:pt>
    <dgm:pt modelId="{E369F593-5669-4440-81DA-0BCB67DE0075}" type="pres">
      <dgm:prSet presAssocID="{C17C4BF0-9C13-4B7D-BF11-F55DB77C217F}" presName="level3hierChild" presStyleCnt="0"/>
      <dgm:spPr/>
    </dgm:pt>
    <dgm:pt modelId="{C596CBE3-07CA-429F-91DA-A1353E901B18}" type="pres">
      <dgm:prSet presAssocID="{8A99FF72-43AE-4794-9C5E-FC1AADF6574F}" presName="conn2-1" presStyleLbl="parChTrans1D3" presStyleIdx="7" presStyleCnt="9"/>
      <dgm:spPr/>
    </dgm:pt>
    <dgm:pt modelId="{84A0D1C8-8CCD-44A1-B139-0876B18369DB}" type="pres">
      <dgm:prSet presAssocID="{8A99FF72-43AE-4794-9C5E-FC1AADF6574F}" presName="connTx" presStyleLbl="parChTrans1D3" presStyleIdx="7" presStyleCnt="9"/>
      <dgm:spPr/>
    </dgm:pt>
    <dgm:pt modelId="{DC1DC97A-1EF0-490E-AEA9-B68939501794}" type="pres">
      <dgm:prSet presAssocID="{955A611D-2A92-419C-949B-DEA597F368D7}" presName="root2" presStyleCnt="0"/>
      <dgm:spPr/>
    </dgm:pt>
    <dgm:pt modelId="{51B10801-A7FF-472B-9AFC-5878CED48DEC}" type="pres">
      <dgm:prSet presAssocID="{955A611D-2A92-419C-949B-DEA597F368D7}" presName="LevelTwoTextNode" presStyleLbl="node3" presStyleIdx="7" presStyleCnt="9" custScaleY="127297">
        <dgm:presLayoutVars>
          <dgm:chPref val="3"/>
        </dgm:presLayoutVars>
      </dgm:prSet>
      <dgm:spPr/>
    </dgm:pt>
    <dgm:pt modelId="{54DADE53-DD8E-4059-B8DD-D580FF198CEF}" type="pres">
      <dgm:prSet presAssocID="{955A611D-2A92-419C-949B-DEA597F368D7}" presName="level3hierChild" presStyleCnt="0"/>
      <dgm:spPr/>
    </dgm:pt>
    <dgm:pt modelId="{1ED01CF7-C10B-42F0-9AFC-41BB02941593}" type="pres">
      <dgm:prSet presAssocID="{C0BD797B-D6C8-4578-95E2-84BE72A19C48}" presName="conn2-1" presStyleLbl="parChTrans1D4" presStyleIdx="8" presStyleCnt="12"/>
      <dgm:spPr/>
    </dgm:pt>
    <dgm:pt modelId="{B853AAF6-0443-431E-9D7F-971E66ED0170}" type="pres">
      <dgm:prSet presAssocID="{C0BD797B-D6C8-4578-95E2-84BE72A19C48}" presName="connTx" presStyleLbl="parChTrans1D4" presStyleIdx="8" presStyleCnt="12"/>
      <dgm:spPr/>
    </dgm:pt>
    <dgm:pt modelId="{234DEF02-8110-47E7-8FEE-806E02A7E4D6}" type="pres">
      <dgm:prSet presAssocID="{BB764E86-9813-464D-8A24-B79A8054F592}" presName="root2" presStyleCnt="0"/>
      <dgm:spPr/>
    </dgm:pt>
    <dgm:pt modelId="{D6C8E2B9-4047-439A-86B9-5F2F2B04C2EC}" type="pres">
      <dgm:prSet presAssocID="{BB764E86-9813-464D-8A24-B79A8054F592}" presName="LevelTwoTextNode" presStyleLbl="node4" presStyleIdx="8" presStyleCnt="12" custScaleX="128719">
        <dgm:presLayoutVars>
          <dgm:chPref val="3"/>
        </dgm:presLayoutVars>
      </dgm:prSet>
      <dgm:spPr/>
    </dgm:pt>
    <dgm:pt modelId="{0700AEB5-C2DF-4862-9A4C-9A8FF675825D}" type="pres">
      <dgm:prSet presAssocID="{BB764E86-9813-464D-8A24-B79A8054F592}" presName="level3hierChild" presStyleCnt="0"/>
      <dgm:spPr/>
    </dgm:pt>
    <dgm:pt modelId="{525141F7-8284-47B4-852E-726A8C5F3884}" type="pres">
      <dgm:prSet presAssocID="{3DD4A49B-83A7-4CBA-8B49-41917D3304DA}" presName="conn2-1" presStyleLbl="parChTrans1D4" presStyleIdx="9" presStyleCnt="12"/>
      <dgm:spPr/>
    </dgm:pt>
    <dgm:pt modelId="{869A79C9-9EF1-4D13-825E-4AECC358A30C}" type="pres">
      <dgm:prSet presAssocID="{3DD4A49B-83A7-4CBA-8B49-41917D3304DA}" presName="connTx" presStyleLbl="parChTrans1D4" presStyleIdx="9" presStyleCnt="12"/>
      <dgm:spPr/>
    </dgm:pt>
    <dgm:pt modelId="{6F4BBA41-3C88-4C5B-BD82-3D46DFDAB87C}" type="pres">
      <dgm:prSet presAssocID="{17AE70C7-AC2E-4F89-B9E0-93EC92C595B2}" presName="root2" presStyleCnt="0"/>
      <dgm:spPr/>
    </dgm:pt>
    <dgm:pt modelId="{A364A1DC-4881-4F1F-853B-DFE6AF0BDC7A}" type="pres">
      <dgm:prSet presAssocID="{17AE70C7-AC2E-4F89-B9E0-93EC92C595B2}" presName="LevelTwoTextNode" presStyleLbl="node4" presStyleIdx="9" presStyleCnt="12" custScaleX="164970">
        <dgm:presLayoutVars>
          <dgm:chPref val="3"/>
        </dgm:presLayoutVars>
      </dgm:prSet>
      <dgm:spPr/>
    </dgm:pt>
    <dgm:pt modelId="{CB95BC64-AE30-4E25-A336-CCE8C2E237DD}" type="pres">
      <dgm:prSet presAssocID="{17AE70C7-AC2E-4F89-B9E0-93EC92C595B2}" presName="level3hierChild" presStyleCnt="0"/>
      <dgm:spPr/>
    </dgm:pt>
    <dgm:pt modelId="{10F85CE2-C764-4372-88F1-D4D7574ECF5D}" type="pres">
      <dgm:prSet presAssocID="{DC3B681A-0546-48A6-BBD1-13BD02C3FD8A}" presName="conn2-1" presStyleLbl="parChTrans1D2" presStyleIdx="6" presStyleCnt="7"/>
      <dgm:spPr/>
    </dgm:pt>
    <dgm:pt modelId="{A7993A78-9237-44DA-9748-3D0663B16AFF}" type="pres">
      <dgm:prSet presAssocID="{DC3B681A-0546-48A6-BBD1-13BD02C3FD8A}" presName="connTx" presStyleLbl="parChTrans1D2" presStyleIdx="6" presStyleCnt="7"/>
      <dgm:spPr/>
    </dgm:pt>
    <dgm:pt modelId="{BE56B893-0235-4980-8BF7-7B28C4724C2C}" type="pres">
      <dgm:prSet presAssocID="{E481902E-2BA7-406D-8141-D0717BAA4D93}" presName="root2" presStyleCnt="0"/>
      <dgm:spPr/>
    </dgm:pt>
    <dgm:pt modelId="{B563DBAA-2C3A-4965-BD04-C34FE53CEF7C}" type="pres">
      <dgm:prSet presAssocID="{E481902E-2BA7-406D-8141-D0717BAA4D93}" presName="LevelTwoTextNode" presStyleLbl="node2" presStyleIdx="6" presStyleCnt="7" custScaleX="84123">
        <dgm:presLayoutVars>
          <dgm:chPref val="3"/>
        </dgm:presLayoutVars>
      </dgm:prSet>
      <dgm:spPr/>
    </dgm:pt>
    <dgm:pt modelId="{F4C39D9A-7CBE-4CBB-8AC2-C13E01B200B5}" type="pres">
      <dgm:prSet presAssocID="{E481902E-2BA7-406D-8141-D0717BAA4D93}" presName="level3hierChild" presStyleCnt="0"/>
      <dgm:spPr/>
    </dgm:pt>
    <dgm:pt modelId="{F95C122C-35F4-4729-BBA7-A03AF49B05A2}" type="pres">
      <dgm:prSet presAssocID="{59791D2B-4A9F-4E20-9F64-1411162C0B58}" presName="conn2-1" presStyleLbl="parChTrans1D3" presStyleIdx="8" presStyleCnt="9"/>
      <dgm:spPr/>
    </dgm:pt>
    <dgm:pt modelId="{58D9903B-7A2F-4F58-B233-80FE6E333D11}" type="pres">
      <dgm:prSet presAssocID="{59791D2B-4A9F-4E20-9F64-1411162C0B58}" presName="connTx" presStyleLbl="parChTrans1D3" presStyleIdx="8" presStyleCnt="9"/>
      <dgm:spPr/>
    </dgm:pt>
    <dgm:pt modelId="{3CFC11C8-C24E-4653-9B49-E1066E11886D}" type="pres">
      <dgm:prSet presAssocID="{D17F7503-E18C-4CE0-A690-8910FBCBDDB1}" presName="root2" presStyleCnt="0"/>
      <dgm:spPr/>
    </dgm:pt>
    <dgm:pt modelId="{4D23379C-0879-449D-8C17-27C720AE85DB}" type="pres">
      <dgm:prSet presAssocID="{D17F7503-E18C-4CE0-A690-8910FBCBDDB1}" presName="LevelTwoTextNode" presStyleLbl="node3" presStyleIdx="8" presStyleCnt="9" custScaleX="137789">
        <dgm:presLayoutVars>
          <dgm:chPref val="3"/>
        </dgm:presLayoutVars>
      </dgm:prSet>
      <dgm:spPr/>
    </dgm:pt>
    <dgm:pt modelId="{42D7485C-C9D8-4644-B785-99C7E081C947}" type="pres">
      <dgm:prSet presAssocID="{D17F7503-E18C-4CE0-A690-8910FBCBDDB1}" presName="level3hierChild" presStyleCnt="0"/>
      <dgm:spPr/>
    </dgm:pt>
    <dgm:pt modelId="{15537FCD-ED38-467D-BD6B-BD11A7FBB166}" type="pres">
      <dgm:prSet presAssocID="{5ABAB9C1-CCF7-4949-9756-F049E13AE2DB}" presName="conn2-1" presStyleLbl="parChTrans1D4" presStyleIdx="10" presStyleCnt="12"/>
      <dgm:spPr/>
    </dgm:pt>
    <dgm:pt modelId="{EF6F4622-EFF0-4509-887F-E85C326EC037}" type="pres">
      <dgm:prSet presAssocID="{5ABAB9C1-CCF7-4949-9756-F049E13AE2DB}" presName="connTx" presStyleLbl="parChTrans1D4" presStyleIdx="10" presStyleCnt="12"/>
      <dgm:spPr/>
    </dgm:pt>
    <dgm:pt modelId="{3BE2403B-6335-4C1F-8A71-C13321D50345}" type="pres">
      <dgm:prSet presAssocID="{99088122-A103-4D63-8096-C38ED47FD05D}" presName="root2" presStyleCnt="0"/>
      <dgm:spPr/>
    </dgm:pt>
    <dgm:pt modelId="{6BA99108-16D9-47D7-BA15-131CCC33C02E}" type="pres">
      <dgm:prSet presAssocID="{99088122-A103-4D63-8096-C38ED47FD05D}" presName="LevelTwoTextNode" presStyleLbl="node4" presStyleIdx="10" presStyleCnt="12" custScaleX="119007">
        <dgm:presLayoutVars>
          <dgm:chPref val="3"/>
        </dgm:presLayoutVars>
      </dgm:prSet>
      <dgm:spPr/>
    </dgm:pt>
    <dgm:pt modelId="{445095CC-9C18-4137-87CD-F49394D9502F}" type="pres">
      <dgm:prSet presAssocID="{99088122-A103-4D63-8096-C38ED47FD05D}" presName="level3hierChild" presStyleCnt="0"/>
      <dgm:spPr/>
    </dgm:pt>
    <dgm:pt modelId="{03DFFD1F-807D-4DD2-9268-799D21126885}" type="pres">
      <dgm:prSet presAssocID="{1D8129DB-2133-4D16-97FB-698CBF167613}" presName="conn2-1" presStyleLbl="parChTrans1D4" presStyleIdx="11" presStyleCnt="12"/>
      <dgm:spPr/>
    </dgm:pt>
    <dgm:pt modelId="{4B62B1C1-4169-4EA3-B5DB-B5BA2ABD824B}" type="pres">
      <dgm:prSet presAssocID="{1D8129DB-2133-4D16-97FB-698CBF167613}" presName="connTx" presStyleLbl="parChTrans1D4" presStyleIdx="11" presStyleCnt="12"/>
      <dgm:spPr/>
    </dgm:pt>
    <dgm:pt modelId="{A6CB6FD1-C280-40EC-B3FB-B378B3494534}" type="pres">
      <dgm:prSet presAssocID="{21F38B05-A92E-4E32-B0E6-94D5FB5C9675}" presName="root2" presStyleCnt="0"/>
      <dgm:spPr/>
    </dgm:pt>
    <dgm:pt modelId="{9C51BFE2-FE87-4C3B-9BEF-36058200E51A}" type="pres">
      <dgm:prSet presAssocID="{21F38B05-A92E-4E32-B0E6-94D5FB5C9675}" presName="LevelTwoTextNode" presStyleLbl="node4" presStyleIdx="11" presStyleCnt="12" custScaleX="145805">
        <dgm:presLayoutVars>
          <dgm:chPref val="3"/>
        </dgm:presLayoutVars>
      </dgm:prSet>
      <dgm:spPr/>
    </dgm:pt>
    <dgm:pt modelId="{E29E38BA-BDC7-46D0-9B42-CD7178B84393}" type="pres">
      <dgm:prSet presAssocID="{21F38B05-A92E-4E32-B0E6-94D5FB5C9675}" presName="level3hierChild" presStyleCnt="0"/>
      <dgm:spPr/>
    </dgm:pt>
  </dgm:ptLst>
  <dgm:cxnLst>
    <dgm:cxn modelId="{A362BD00-7C6E-41FD-9771-3559C72F8F2D}" type="presOf" srcId="{640EF8F4-A6F1-4189-86F6-6AC1F63A980E}" destId="{203F4AEB-F218-4819-B77D-9F2F34D6C626}" srcOrd="1" destOrd="0" presId="urn:microsoft.com/office/officeart/2008/layout/HorizontalMultiLevelHierarchy"/>
    <dgm:cxn modelId="{5359DD05-AAB2-4021-9B68-20A999C0A093}" type="presOf" srcId="{8BAB4E67-0BF5-4610-8918-8CD574BB9F34}" destId="{D451AD67-1A1F-45C7-B66C-440B15A07F44}" srcOrd="0" destOrd="0" presId="urn:microsoft.com/office/officeart/2008/layout/HorizontalMultiLevelHierarchy"/>
    <dgm:cxn modelId="{F48F5306-83CE-4052-9039-8800A0003503}" srcId="{35215D22-3E79-4D17-B433-F5BB349FE68A}" destId="{8AF6C1A8-110D-4A3F-89C7-BE21FF2E5895}" srcOrd="0" destOrd="0" parTransId="{640EF8F4-A6F1-4189-86F6-6AC1F63A980E}" sibTransId="{187B1763-BEA8-49AB-9095-D3611F08887D}"/>
    <dgm:cxn modelId="{0D7BE007-CF42-4ACD-9B2E-54DB89FEA406}" type="presOf" srcId="{15EBB172-4441-4510-A6A1-F8F047515F54}" destId="{4933753D-E8CB-4F9C-8EC8-F25DF6A9D590}" srcOrd="0" destOrd="0" presId="urn:microsoft.com/office/officeart/2008/layout/HorizontalMultiLevelHierarchy"/>
    <dgm:cxn modelId="{6BCF5514-A742-4548-9D51-ECE22DC8A370}" type="presOf" srcId="{955A611D-2A92-419C-949B-DEA597F368D7}" destId="{51B10801-A7FF-472B-9AFC-5878CED48DEC}" srcOrd="0" destOrd="0" presId="urn:microsoft.com/office/officeart/2008/layout/HorizontalMultiLevelHierarchy"/>
    <dgm:cxn modelId="{23089C14-2DDA-4491-A5DC-78E25870A67E}" srcId="{220068F5-4548-4D48-BBE0-A405118F1AB6}" destId="{8244EC64-2154-4FC7-BB0B-FF62717F35D8}" srcOrd="1" destOrd="0" parTransId="{C173CD0A-14B0-418D-99BB-44A96E79D206}" sibTransId="{03438742-0095-404C-84BC-2C0A5529BFA8}"/>
    <dgm:cxn modelId="{6BDE9420-74B4-4B10-A2B8-4B1CF566D7CC}" type="presOf" srcId="{8AF6C1A8-110D-4A3F-89C7-BE21FF2E5895}" destId="{593E033E-01DE-42B4-A7DE-93BF8327685C}" srcOrd="0" destOrd="0" presId="urn:microsoft.com/office/officeart/2008/layout/HorizontalMultiLevelHierarchy"/>
    <dgm:cxn modelId="{0DA24622-C713-44BE-B0D2-D1A4FF837C3D}" type="presOf" srcId="{A8148674-2F90-484B-81E8-7C2F236CF4CE}" destId="{564E632E-FF6B-4EAC-91AB-CEA35C9F69C3}" srcOrd="0" destOrd="0" presId="urn:microsoft.com/office/officeart/2008/layout/HorizontalMultiLevelHierarchy"/>
    <dgm:cxn modelId="{B6569E28-1C4C-454D-AC10-3473A7085FE3}" type="presOf" srcId="{E7A1F39F-C9D9-44D6-AE53-3248EA205375}" destId="{D5628043-8A00-4484-B45F-C79E7A43D14E}" srcOrd="0" destOrd="0" presId="urn:microsoft.com/office/officeart/2008/layout/HorizontalMultiLevelHierarchy"/>
    <dgm:cxn modelId="{1B7EFC28-93B6-46BA-9881-CEFA2B1C1973}" srcId="{5C561092-958B-4E9B-9F1B-B2805341A13A}" destId="{E7C59D7E-AE8C-4DA9-9F11-01A6BD0A5598}" srcOrd="0" destOrd="0" parTransId="{21E6B4DA-5DFE-416D-AE7E-19DF1DDA5C36}" sibTransId="{0FFEC983-D1EF-42EF-AE70-2CBC8EC9FF66}"/>
    <dgm:cxn modelId="{35B5082B-F0ED-4604-A162-9E94A4A3C969}" type="presOf" srcId="{6C35086D-75DF-4A00-ADC5-DC88CC0F43BE}" destId="{CA02415B-5644-4080-94B1-9BED8267802A}" srcOrd="0" destOrd="0" presId="urn:microsoft.com/office/officeart/2008/layout/HorizontalMultiLevelHierarchy"/>
    <dgm:cxn modelId="{77300D2E-0D5D-4301-BD20-72F0489016EB}" type="presOf" srcId="{21E6B4DA-5DFE-416D-AE7E-19DF1DDA5C36}" destId="{ED0E4AF1-6A88-47D1-BB08-2BBF5B2D1432}" srcOrd="1" destOrd="0" presId="urn:microsoft.com/office/officeart/2008/layout/HorizontalMultiLevelHierarchy"/>
    <dgm:cxn modelId="{8752A42E-3285-41B4-8FD7-872250E23E79}" type="presOf" srcId="{ADBD3F03-010F-440E-8DF1-2D2841884696}" destId="{90AE20F9-C311-4AF5-9917-CAAAB2239253}" srcOrd="0" destOrd="0" presId="urn:microsoft.com/office/officeart/2008/layout/HorizontalMultiLevelHierarchy"/>
    <dgm:cxn modelId="{83817830-BEEC-4090-8E00-E60D6A94F81C}" type="presOf" srcId="{F5C809EF-7905-4760-84B5-F549C08C31B6}" destId="{1811DEEF-26E8-460A-8F0D-A44310FDE181}" srcOrd="0" destOrd="0" presId="urn:microsoft.com/office/officeart/2008/layout/HorizontalMultiLevelHierarchy"/>
    <dgm:cxn modelId="{AF391D32-8EDE-4E31-B1BD-0BD449422FFA}" type="presOf" srcId="{C9BCA871-DD69-4405-9E8A-A840778F8221}" destId="{76F5BAB4-4C73-4AD6-B9DB-9D8BC9BE5616}" srcOrd="0" destOrd="0" presId="urn:microsoft.com/office/officeart/2008/layout/HorizontalMultiLevelHierarchy"/>
    <dgm:cxn modelId="{24C27032-CE3B-4210-BE53-BA3A1DA94BCF}" srcId="{FCBCEBA7-238E-4E7A-8515-A16110F53758}" destId="{FA3CCB79-F25A-419E-BFB2-4B25793A20F6}" srcOrd="1" destOrd="0" parTransId="{BC43B90F-94A3-4C53-B4E1-3282C9A0B012}" sibTransId="{8893F7C6-58EB-4290-8876-75E0C5D6140E}"/>
    <dgm:cxn modelId="{5052F432-0127-414C-A56A-A1457E3D6546}" type="presOf" srcId="{9EE4C683-2586-4B9F-8DC4-971AC2FA2B91}" destId="{432267D6-DD75-453E-8385-BB562719B452}" srcOrd="1" destOrd="0" presId="urn:microsoft.com/office/officeart/2008/layout/HorizontalMultiLevelHierarchy"/>
    <dgm:cxn modelId="{3C1C4235-8588-4209-8962-DB9EF5B807B7}" type="presOf" srcId="{5423E1BF-5A29-4410-862A-5938E2FB7BED}" destId="{4E485E3B-CC6A-42A7-88AE-E0891A197CD1}" srcOrd="0" destOrd="0" presId="urn:microsoft.com/office/officeart/2008/layout/HorizontalMultiLevelHierarchy"/>
    <dgm:cxn modelId="{461D9B35-0C46-478C-9752-32066792D8FB}" type="presOf" srcId="{DBBE6005-A2A4-4DDA-B9D7-7F026037BC4F}" destId="{A209BB08-20E0-431F-A05D-D67703D024D5}" srcOrd="1" destOrd="0" presId="urn:microsoft.com/office/officeart/2008/layout/HorizontalMultiLevelHierarchy"/>
    <dgm:cxn modelId="{4A103F37-D591-4964-94B1-CC67B47872D1}" type="presOf" srcId="{59791D2B-4A9F-4E20-9F64-1411162C0B58}" destId="{F95C122C-35F4-4729-BBA7-A03AF49B05A2}" srcOrd="0" destOrd="0" presId="urn:microsoft.com/office/officeart/2008/layout/HorizontalMultiLevelHierarchy"/>
    <dgm:cxn modelId="{CAB72938-3D46-44AF-BED4-2CFF772F27B2}" type="presOf" srcId="{FCBCEBA7-238E-4E7A-8515-A16110F53758}" destId="{7A4ACAB3-47AE-4B4A-995B-F9C7EED1445B}" srcOrd="0" destOrd="0" presId="urn:microsoft.com/office/officeart/2008/layout/HorizontalMultiLevelHierarchy"/>
    <dgm:cxn modelId="{1EB19338-BAF6-4BF7-8BD1-7B2531B327F1}" srcId="{99088122-A103-4D63-8096-C38ED47FD05D}" destId="{21F38B05-A92E-4E32-B0E6-94D5FB5C9675}" srcOrd="0" destOrd="0" parTransId="{1D8129DB-2133-4D16-97FB-698CBF167613}" sibTransId="{862067B5-8F6B-4E5E-862E-94A44AF7CEB5}"/>
    <dgm:cxn modelId="{E525CE3B-1EEF-4C98-B619-A5C8F28DCA70}" type="presOf" srcId="{8A99FF72-43AE-4794-9C5E-FC1AADF6574F}" destId="{84A0D1C8-8CCD-44A1-B139-0876B18369DB}" srcOrd="1" destOrd="0" presId="urn:microsoft.com/office/officeart/2008/layout/HorizontalMultiLevelHierarchy"/>
    <dgm:cxn modelId="{C7766D3D-C120-4AAB-9156-FC11085C9B3B}" type="presOf" srcId="{17AE70C7-AC2E-4F89-B9E0-93EC92C595B2}" destId="{A364A1DC-4881-4F1F-853B-DFE6AF0BDC7A}" srcOrd="0" destOrd="0" presId="urn:microsoft.com/office/officeart/2008/layout/HorizontalMultiLevelHierarchy"/>
    <dgm:cxn modelId="{61F92540-A969-40FA-B408-4B06595D7622}" type="presOf" srcId="{B64B7837-C934-4685-8D63-11634DE15CB1}" destId="{9FD654A1-F979-4516-B918-C55E1B00C3DD}" srcOrd="1" destOrd="0" presId="urn:microsoft.com/office/officeart/2008/layout/HorizontalMultiLevelHierarchy"/>
    <dgm:cxn modelId="{68EAEB5C-0E29-4151-998D-EA1EDE95A18C}" type="presOf" srcId="{BC43B90F-94A3-4C53-B4E1-3282C9A0B012}" destId="{5F0C5B98-6BFF-450D-AF1C-5B0C98B861F9}" srcOrd="1" destOrd="0" presId="urn:microsoft.com/office/officeart/2008/layout/HorizontalMultiLevelHierarchy"/>
    <dgm:cxn modelId="{2CEEE25F-2C56-47AC-AE27-8717D48ED731}" type="presOf" srcId="{1B0848F4-7B69-4376-8932-043F2FAB9705}" destId="{06072F69-D3D6-4509-9F9E-C3A1E8E3F160}" srcOrd="0" destOrd="0" presId="urn:microsoft.com/office/officeart/2008/layout/HorizontalMultiLevelHierarchy"/>
    <dgm:cxn modelId="{E799AF60-0F01-4AAF-A278-32B44042AB21}" type="presOf" srcId="{6F4EEFB1-9909-403F-BD33-78FD096682EA}" destId="{4FAC2060-509F-4E42-8772-229C5DECDACF}" srcOrd="0" destOrd="0" presId="urn:microsoft.com/office/officeart/2008/layout/HorizontalMultiLevelHierarchy"/>
    <dgm:cxn modelId="{F2DD1C41-B4D0-4EF0-8F03-4081BA400720}" type="presOf" srcId="{1DD4D4F0-31A2-43D1-8A2B-8D5A79F60D2F}" destId="{1BBA5E2B-2CED-433C-A267-2B9F106DEA02}" srcOrd="1" destOrd="0" presId="urn:microsoft.com/office/officeart/2008/layout/HorizontalMultiLevelHierarchy"/>
    <dgm:cxn modelId="{4E92CD61-3A30-4FB8-B0FA-98788A19100B}" type="presOf" srcId="{DC3B681A-0546-48A6-BBD1-13BD02C3FD8A}" destId="{A7993A78-9237-44DA-9748-3D0663B16AFF}" srcOrd="1" destOrd="0" presId="urn:microsoft.com/office/officeart/2008/layout/HorizontalMultiLevelHierarchy"/>
    <dgm:cxn modelId="{196FDE63-C3C0-4F01-AF99-B2831BAB6C19}" type="presOf" srcId="{1408B403-29B0-4DD7-9C54-71D5932A0E23}" destId="{1A592FBE-FC8B-4694-83A3-1A2DB7B4AE89}" srcOrd="0" destOrd="0" presId="urn:microsoft.com/office/officeart/2008/layout/HorizontalMultiLevelHierarchy"/>
    <dgm:cxn modelId="{09271B44-5759-4287-B381-6FB8B3C025DB}" type="presOf" srcId="{21E6B4DA-5DFE-416D-AE7E-19DF1DDA5C36}" destId="{FFA8B077-52AE-4491-B494-1D53F7A2D9F0}" srcOrd="0" destOrd="0" presId="urn:microsoft.com/office/officeart/2008/layout/HorizontalMultiLevelHierarchy"/>
    <dgm:cxn modelId="{324B4444-6559-425F-BC62-12007EA189D5}" srcId="{E7C59D7E-AE8C-4DA9-9F11-01A6BD0A5598}" destId="{ADBD3F03-010F-440E-8DF1-2D2841884696}" srcOrd="0" destOrd="0" parTransId="{B64B7837-C934-4685-8D63-11634DE15CB1}" sibTransId="{21265447-C27B-40B6-A6F1-76164C43C079}"/>
    <dgm:cxn modelId="{F28D2465-B2D1-41DF-B4B6-9789D7D4B131}" type="presOf" srcId="{D342ABBE-53BE-4ABA-AA45-B29726F9605B}" destId="{7DD25F86-72E3-4B74-9074-980F0924729A}" srcOrd="0" destOrd="0" presId="urn:microsoft.com/office/officeart/2008/layout/HorizontalMultiLevelHierarchy"/>
    <dgm:cxn modelId="{0FB16C46-29AB-4D4B-B6B7-524D06EA3721}" type="presOf" srcId="{C173CD0A-14B0-418D-99BB-44A96E79D206}" destId="{51536880-01EC-4CAA-9C93-90C871239A84}" srcOrd="1" destOrd="0" presId="urn:microsoft.com/office/officeart/2008/layout/HorizontalMultiLevelHierarchy"/>
    <dgm:cxn modelId="{77C62148-265E-4D38-8D1D-F10CA7E00E21}" srcId="{E481902E-2BA7-406D-8141-D0717BAA4D93}" destId="{D17F7503-E18C-4CE0-A690-8910FBCBDDB1}" srcOrd="0" destOrd="0" parTransId="{59791D2B-4A9F-4E20-9F64-1411162C0B58}" sibTransId="{E9DA89AA-4A1D-45EB-9BEA-6FD813D73D52}"/>
    <dgm:cxn modelId="{CAABD348-8CD5-4C5E-9E58-AAA550EC8D28}" type="presOf" srcId="{21F38B05-A92E-4E32-B0E6-94D5FB5C9675}" destId="{9C51BFE2-FE87-4C3B-9BEF-36058200E51A}" srcOrd="0" destOrd="0" presId="urn:microsoft.com/office/officeart/2008/layout/HorizontalMultiLevelHierarchy"/>
    <dgm:cxn modelId="{2DB9694B-44CB-4EB9-AC1D-7BF7CAF9E2E2}" srcId="{42337513-268E-4A20-8B08-067AE093F297}" destId="{79E83A32-1CBD-4816-ADD2-236E902F9447}" srcOrd="0" destOrd="0" parTransId="{1408B403-29B0-4DD7-9C54-71D5932A0E23}" sibTransId="{B1020611-3602-41C4-9C2F-87D1E7891CB4}"/>
    <dgm:cxn modelId="{EAA0616D-4D3A-4657-8B89-B823C5EA019C}" type="presOf" srcId="{1DD4D4F0-31A2-43D1-8A2B-8D5A79F60D2F}" destId="{E304C306-B6EB-441C-B542-64E72F037934}" srcOrd="0" destOrd="0" presId="urn:microsoft.com/office/officeart/2008/layout/HorizontalMultiLevelHierarchy"/>
    <dgm:cxn modelId="{30CFDF6D-C410-4B81-A195-F25BD8BC2AF3}" type="presOf" srcId="{6F4EEFB1-9909-403F-BD33-78FD096682EA}" destId="{BF947116-0901-4C8A-9388-645DF5D8CA54}" srcOrd="1" destOrd="0" presId="urn:microsoft.com/office/officeart/2008/layout/HorizontalMultiLevelHierarchy"/>
    <dgm:cxn modelId="{E68B0B51-0AAF-401A-A5F4-8E1C2EACC5D9}" type="presOf" srcId="{A8148674-2F90-484B-81E8-7C2F236CF4CE}" destId="{FD7EB88F-15C8-4735-B517-6B773701E1C8}" srcOrd="1" destOrd="0" presId="urn:microsoft.com/office/officeart/2008/layout/HorizontalMultiLevelHierarchy"/>
    <dgm:cxn modelId="{8A969451-E5CD-4E9F-9342-9DC46663F11C}" type="presOf" srcId="{99088122-A103-4D63-8096-C38ED47FD05D}" destId="{6BA99108-16D9-47D7-BA15-131CCC33C02E}" srcOrd="0" destOrd="0" presId="urn:microsoft.com/office/officeart/2008/layout/HorizontalMultiLevelHierarchy"/>
    <dgm:cxn modelId="{D83BDB71-6C77-432D-B93C-EF2F43962779}" srcId="{9B763CED-3A69-418D-90CF-72CEB61E12E0}" destId="{61BE43C7-C982-4666-A6F2-D7E7097A2137}" srcOrd="0" destOrd="0" parTransId="{C2944F79-53F3-4CD8-BF77-2371A1C909E2}" sibTransId="{44DECF65-EE22-4FDC-B363-FC1E1E80D89A}"/>
    <dgm:cxn modelId="{850F4172-E983-4DE9-B4AA-E268013CD406}" type="presOf" srcId="{35215D22-3E79-4D17-B433-F5BB349FE68A}" destId="{46E64339-2F9A-4113-9D6E-9F9622D00419}" srcOrd="0" destOrd="0" presId="urn:microsoft.com/office/officeart/2008/layout/HorizontalMultiLevelHierarchy"/>
    <dgm:cxn modelId="{F7157F53-FB10-4CA0-B249-9EC6F59A443B}" type="presOf" srcId="{E7C59D7E-AE8C-4DA9-9F11-01A6BD0A5598}" destId="{FBCFB5B4-FD9A-46B8-AB6B-A53311D2C454}" srcOrd="0" destOrd="0" presId="urn:microsoft.com/office/officeart/2008/layout/HorizontalMultiLevelHierarchy"/>
    <dgm:cxn modelId="{82EA1479-3161-4C9D-9269-F6C974AE7632}" srcId="{61BE43C7-C982-4666-A6F2-D7E7097A2137}" destId="{FCBCEBA7-238E-4E7A-8515-A16110F53758}" srcOrd="1" destOrd="0" parTransId="{292EC730-2708-4C97-89CF-82B6B3A0000D}" sibTransId="{6493ECA6-2D8A-4DE0-974A-F7ECC1C5EC64}"/>
    <dgm:cxn modelId="{CFC34859-C6B0-43DA-B039-4ECDA83F2F49}" srcId="{FDD47DD5-371F-4826-9455-EE2922D68794}" destId="{BB0ACF13-BEAA-4B89-AA10-ED58DF82E455}" srcOrd="0" destOrd="0" parTransId="{F5C809EF-7905-4760-84B5-F549C08C31B6}" sibTransId="{31732C16-6F78-454A-B239-771A27EE401B}"/>
    <dgm:cxn modelId="{1B403F7A-F9B0-4B51-9C8D-E0665CFECFAC}" srcId="{802E6A09-61D2-4046-B9DE-A04DF81E1CE3}" destId="{42337513-268E-4A20-8B08-067AE093F297}" srcOrd="0" destOrd="0" parTransId="{DBBE6005-A2A4-4DDA-B9D7-7F026037BC4F}" sibTransId="{777B6822-E000-4E37-B81E-257A32B5CC17}"/>
    <dgm:cxn modelId="{99B1CB7A-29A3-4EBE-ACCC-EE9485FFD612}" type="presOf" srcId="{292EC730-2708-4C97-89CF-82B6B3A0000D}" destId="{344607FD-2ED2-49E6-ACFC-A7893CFCE1CD}" srcOrd="1" destOrd="0" presId="urn:microsoft.com/office/officeart/2008/layout/HorizontalMultiLevelHierarchy"/>
    <dgm:cxn modelId="{6B07DD7A-037B-46C0-8D1D-363846575E64}" srcId="{61BE43C7-C982-4666-A6F2-D7E7097A2137}" destId="{35215D22-3E79-4D17-B433-F5BB349FE68A}" srcOrd="0" destOrd="0" parTransId="{6F4EEFB1-9909-403F-BD33-78FD096682EA}" sibTransId="{3C54D0FC-C11D-4AB5-B1B2-98698685F90E}"/>
    <dgm:cxn modelId="{5B5E897B-62BA-4AA7-BA5D-5CBBCFBA0061}" type="presOf" srcId="{EF2D7B98-6B3E-443A-890D-038993BF1D41}" destId="{D3509FBA-1302-47F8-9ABB-3DBBCA94C154}" srcOrd="1" destOrd="0" presId="urn:microsoft.com/office/officeart/2008/layout/HorizontalMultiLevelHierarchy"/>
    <dgm:cxn modelId="{1B04BD80-401F-432D-AF50-C1BFE33E505C}" type="presOf" srcId="{C9BCA871-DD69-4405-9E8A-A840778F8221}" destId="{AC89C595-27C9-4973-BD08-EA7613BF0406}" srcOrd="1" destOrd="0" presId="urn:microsoft.com/office/officeart/2008/layout/HorizontalMultiLevelHierarchy"/>
    <dgm:cxn modelId="{06896781-938C-4340-9BE6-741BB0146421}" type="presOf" srcId="{8BAB4E67-0BF5-4610-8918-8CD574BB9F34}" destId="{D94C9105-4FE4-4488-A5A0-1AB5595BFBE8}" srcOrd="1" destOrd="0" presId="urn:microsoft.com/office/officeart/2008/layout/HorizontalMultiLevelHierarchy"/>
    <dgm:cxn modelId="{8056E983-BA7F-482F-8045-BCEB615C856C}" type="presOf" srcId="{8058628F-D845-4E7C-BB47-5C2AF84E7816}" destId="{46F30A67-F565-4519-B81D-35B556BEE289}" srcOrd="1" destOrd="0" presId="urn:microsoft.com/office/officeart/2008/layout/HorizontalMultiLevelHierarchy"/>
    <dgm:cxn modelId="{48D99886-5CF6-412D-8809-1F8536222A3A}" type="presOf" srcId="{7EC534C5-F664-466A-A53F-5DB5339E2F8C}" destId="{BBDC1851-DDF2-4E66-9F32-3C6EB1E9C825}" srcOrd="0" destOrd="0" presId="urn:microsoft.com/office/officeart/2008/layout/HorizontalMultiLevelHierarchy"/>
    <dgm:cxn modelId="{BF7E5E89-36E4-4D89-9A03-24036850A2FD}" srcId="{220068F5-4548-4D48-BBE0-A405118F1AB6}" destId="{FDD47DD5-371F-4826-9455-EE2922D68794}" srcOrd="0" destOrd="0" parTransId="{6728A223-1977-4825-9321-7FEDDBD94D41}" sibTransId="{8FCB6B00-22DF-4EE8-B680-17F4740B3CFD}"/>
    <dgm:cxn modelId="{7ED9078A-661F-4B22-B4F3-2B3E4D8A0DFF}" type="presOf" srcId="{DBBE6005-A2A4-4DDA-B9D7-7F026037BC4F}" destId="{93EA12A7-672D-4368-93CE-9AB9370F2457}" srcOrd="0" destOrd="0" presId="urn:microsoft.com/office/officeart/2008/layout/HorizontalMultiLevelHierarchy"/>
    <dgm:cxn modelId="{3B320992-D768-452A-8D51-C7BC044C9883}" type="presOf" srcId="{9B763CED-3A69-418D-90CF-72CEB61E12E0}" destId="{4C21F342-8F7F-4CEA-8D03-BD3C5A3DA441}" srcOrd="0" destOrd="0" presId="urn:microsoft.com/office/officeart/2008/layout/HorizontalMultiLevelHierarchy"/>
    <dgm:cxn modelId="{47BDD094-96DB-4641-BE26-E58361A86F67}" srcId="{D17F7503-E18C-4CE0-A690-8910FBCBDDB1}" destId="{99088122-A103-4D63-8096-C38ED47FD05D}" srcOrd="0" destOrd="0" parTransId="{5ABAB9C1-CCF7-4949-9756-F049E13AE2DB}" sibTransId="{AB168BDE-4084-4717-AC67-93AB5CA0AE6C}"/>
    <dgm:cxn modelId="{E0DCE996-CF08-42E6-813A-827D4EE184DF}" type="presOf" srcId="{BB0ACF13-BEAA-4B89-AA10-ED58DF82E455}" destId="{5330FC62-BD62-4FA0-A426-FED1C4D96B00}" srcOrd="0" destOrd="0" presId="urn:microsoft.com/office/officeart/2008/layout/HorizontalMultiLevelHierarchy"/>
    <dgm:cxn modelId="{A63C3A97-1080-46D4-BDF6-4C1980FC762C}" type="presOf" srcId="{C0BD797B-D6C8-4578-95E2-84BE72A19C48}" destId="{B853AAF6-0443-431E-9D7F-971E66ED0170}" srcOrd="1" destOrd="0" presId="urn:microsoft.com/office/officeart/2008/layout/HorizontalMultiLevelHierarchy"/>
    <dgm:cxn modelId="{74326F98-7C26-4CEF-9338-2BBFD34FCB19}" srcId="{FCBCEBA7-238E-4E7A-8515-A16110F53758}" destId="{1B0848F4-7B69-4376-8932-043F2FAB9705}" srcOrd="0" destOrd="0" parTransId="{E7A1F39F-C9D9-44D6-AE53-3248EA205375}" sibTransId="{3611DBC9-8A9E-4835-928B-CB9D74144940}"/>
    <dgm:cxn modelId="{C248D79C-BAAC-49DB-AEF2-8DF5D7189958}" type="presOf" srcId="{9EE4C683-2586-4B9F-8DC4-971AC2FA2B91}" destId="{BFC4402C-29AC-434B-B35D-A88CF9AF5850}" srcOrd="0" destOrd="0" presId="urn:microsoft.com/office/officeart/2008/layout/HorizontalMultiLevelHierarchy"/>
    <dgm:cxn modelId="{9421199F-5ABB-470C-ABD2-C6A72ABEEEB5}" type="presOf" srcId="{3DD4A49B-83A7-4CBA-8B49-41917D3304DA}" destId="{869A79C9-9EF1-4D13-825E-4AECC358A30C}" srcOrd="1" destOrd="0" presId="urn:microsoft.com/office/officeart/2008/layout/HorizontalMultiLevelHierarchy"/>
    <dgm:cxn modelId="{74F933A4-0DE4-4C37-B04A-FE30F998A538}" srcId="{BB764E86-9813-464D-8A24-B79A8054F592}" destId="{17AE70C7-AC2E-4F89-B9E0-93EC92C595B2}" srcOrd="0" destOrd="0" parTransId="{3DD4A49B-83A7-4CBA-8B49-41917D3304DA}" sibTransId="{1B9D7FE5-58B7-4161-B099-E9A966AEBFD8}"/>
    <dgm:cxn modelId="{6D0018A5-2962-4DB9-9360-68F084EAADC4}" type="presOf" srcId="{F5C809EF-7905-4760-84B5-F549C08C31B6}" destId="{2C895FA3-C4E8-4CFA-BE6C-494CF3AF4FC6}" srcOrd="1" destOrd="0" presId="urn:microsoft.com/office/officeart/2008/layout/HorizontalMultiLevelHierarchy"/>
    <dgm:cxn modelId="{E0F919A6-5EAA-4593-B677-B85CBC3269C5}" type="presOf" srcId="{693BD873-D767-44CE-98ED-B5D7CAD86D14}" destId="{6612308B-E23B-4531-8F85-DFC8945AA237}" srcOrd="1" destOrd="0" presId="urn:microsoft.com/office/officeart/2008/layout/HorizontalMultiLevelHierarchy"/>
    <dgm:cxn modelId="{AE48A1A7-AFC5-4BD3-AA0B-551821BAE7CF}" type="presOf" srcId="{BB764E86-9813-464D-8A24-B79A8054F592}" destId="{D6C8E2B9-4047-439A-86B9-5F2F2B04C2EC}" srcOrd="0" destOrd="0" presId="urn:microsoft.com/office/officeart/2008/layout/HorizontalMultiLevelHierarchy"/>
    <dgm:cxn modelId="{323B6CA8-E471-4A04-85AA-0BBBC1959365}" srcId="{61BE43C7-C982-4666-A6F2-D7E7097A2137}" destId="{15EBB172-4441-4510-A6A1-F8F047515F54}" srcOrd="3" destOrd="0" parTransId="{693BD873-D767-44CE-98ED-B5D7CAD86D14}" sibTransId="{781591DB-0F10-47E1-A924-452B3F2C48B1}"/>
    <dgm:cxn modelId="{61CB01AA-D2E5-48ED-BC0E-C506B07602BE}" type="presOf" srcId="{8A99FF72-43AE-4794-9C5E-FC1AADF6574F}" destId="{C596CBE3-07CA-429F-91DA-A1353E901B18}" srcOrd="0" destOrd="0" presId="urn:microsoft.com/office/officeart/2008/layout/HorizontalMultiLevelHierarchy"/>
    <dgm:cxn modelId="{881D83AA-378E-4D2F-94A7-B62BC2E3F862}" srcId="{61BE43C7-C982-4666-A6F2-D7E7097A2137}" destId="{E481902E-2BA7-406D-8141-D0717BAA4D93}" srcOrd="6" destOrd="0" parTransId="{DC3B681A-0546-48A6-BBD1-13BD02C3FD8A}" sibTransId="{316E6923-36B7-459A-B89B-5D7E6FB2AD55}"/>
    <dgm:cxn modelId="{2264B2AA-F3AE-40F7-998E-0F0FDB194EA1}" type="presOf" srcId="{5ABAB9C1-CCF7-4949-9756-F049E13AE2DB}" destId="{15537FCD-ED38-467D-BD6B-BD11A7FBB166}" srcOrd="0" destOrd="0" presId="urn:microsoft.com/office/officeart/2008/layout/HorizontalMultiLevelHierarchy"/>
    <dgm:cxn modelId="{61BDB3AB-4DCA-4A2E-B7F7-6FA5A9DFA4CD}" type="presOf" srcId="{C173CD0A-14B0-418D-99BB-44A96E79D206}" destId="{19FA3BE9-905D-4E20-BB20-6798CBFE24F4}" srcOrd="0" destOrd="0" presId="urn:microsoft.com/office/officeart/2008/layout/HorizontalMultiLevelHierarchy"/>
    <dgm:cxn modelId="{5524C8AE-D8A8-403B-B921-9A0BF509A627}" srcId="{61BE43C7-C982-4666-A6F2-D7E7097A2137}" destId="{5C561092-958B-4E9B-9F1B-B2805341A13A}" srcOrd="2" destOrd="0" parTransId="{C9BCA871-DD69-4405-9E8A-A840778F8221}" sibTransId="{ED72EF7E-0237-4876-BCE6-2E5516C592D5}"/>
    <dgm:cxn modelId="{A157DEAE-D3C6-4641-A76C-DE35EB8BA0E1}" type="presOf" srcId="{59791D2B-4A9F-4E20-9F64-1411162C0B58}" destId="{58D9903B-7A2F-4F58-B233-80FE6E333D11}" srcOrd="1" destOrd="0" presId="urn:microsoft.com/office/officeart/2008/layout/HorizontalMultiLevelHierarchy"/>
    <dgm:cxn modelId="{FD4304AF-2DDB-4F51-8E05-BCB0B4641B97}" type="presOf" srcId="{EF2D7B98-6B3E-443A-890D-038993BF1D41}" destId="{8251D920-D929-4F54-97EF-382703D0414C}" srcOrd="0" destOrd="0" presId="urn:microsoft.com/office/officeart/2008/layout/HorizontalMultiLevelHierarchy"/>
    <dgm:cxn modelId="{5CBB3AB5-15FC-4A6C-9691-28DFD75F35DF}" type="presOf" srcId="{1D8129DB-2133-4D16-97FB-698CBF167613}" destId="{03DFFD1F-807D-4DD2-9268-799D21126885}" srcOrd="0" destOrd="0" presId="urn:microsoft.com/office/officeart/2008/layout/HorizontalMultiLevelHierarchy"/>
    <dgm:cxn modelId="{8D3D57BC-2D12-407C-B436-CAF30E86D0D1}" srcId="{15EBB172-4441-4510-A6A1-F8F047515F54}" destId="{802E6A09-61D2-4046-B9DE-A04DF81E1CE3}" srcOrd="0" destOrd="0" parTransId="{A8148674-2F90-484B-81E8-7C2F236CF4CE}" sibTransId="{F9159170-4A3D-4878-92F4-D446EB81E83F}"/>
    <dgm:cxn modelId="{651122C3-8A26-49F4-8C6F-0C61434D4E1A}" type="presOf" srcId="{C17C4BF0-9C13-4B7D-BF11-F55DB77C217F}" destId="{52FFD159-20B8-4EEC-8DB5-CF828B574299}" srcOrd="0" destOrd="0" presId="urn:microsoft.com/office/officeart/2008/layout/HorizontalMultiLevelHierarchy"/>
    <dgm:cxn modelId="{DCD0CAC3-B96C-436C-B911-204CCBF992B7}" type="presOf" srcId="{6728A223-1977-4825-9321-7FEDDBD94D41}" destId="{2593C13F-4D0B-489B-A0E4-1AF5BC3DAFB1}" srcOrd="1" destOrd="0" presId="urn:microsoft.com/office/officeart/2008/layout/HorizontalMultiLevelHierarchy"/>
    <dgm:cxn modelId="{655546C4-7707-4A97-9BEF-733A083FDD57}" type="presOf" srcId="{DC3B681A-0546-48A6-BBD1-13BD02C3FD8A}" destId="{10F85CE2-C764-4372-88F1-D4D7574ECF5D}" srcOrd="0" destOrd="0" presId="urn:microsoft.com/office/officeart/2008/layout/HorizontalMultiLevelHierarchy"/>
    <dgm:cxn modelId="{FEE6F6CC-0137-4475-90CF-CE935C324367}" srcId="{8244EC64-2154-4FC7-BB0B-FF62717F35D8}" destId="{6C35086D-75DF-4A00-ADC5-DC88CC0F43BE}" srcOrd="0" destOrd="0" parTransId="{D342ABBE-53BE-4ABA-AA45-B29726F9605B}" sibTransId="{FD47084C-2558-4583-AAE3-DBF9CB5FE2B7}"/>
    <dgm:cxn modelId="{CC9AEDCF-DFDF-4DFA-AFA7-2F57F806DA92}" type="presOf" srcId="{3DD4A49B-83A7-4CBA-8B49-41917D3304DA}" destId="{525141F7-8284-47B4-852E-726A8C5F3884}" srcOrd="0" destOrd="0" presId="urn:microsoft.com/office/officeart/2008/layout/HorizontalMultiLevelHierarchy"/>
    <dgm:cxn modelId="{C3FCD0D0-A45C-47BA-9084-3A5B5481B34B}" type="presOf" srcId="{5C561092-958B-4E9B-9F1B-B2805341A13A}" destId="{6BBF424D-6C9F-490B-9474-21163E038BD2}" srcOrd="0" destOrd="0" presId="urn:microsoft.com/office/officeart/2008/layout/HorizontalMultiLevelHierarchy"/>
    <dgm:cxn modelId="{61F1A0D1-5019-4E26-9D85-3A09B85769D8}" srcId="{FA3CCB79-F25A-419E-BFB2-4B25793A20F6}" destId="{7EC534C5-F664-466A-A53F-5DB5339E2F8C}" srcOrd="0" destOrd="0" parTransId="{9EE4C683-2586-4B9F-8DC4-971AC2FA2B91}" sibTransId="{ED4E6AB5-F964-4F7B-90CF-F88D44D35946}"/>
    <dgm:cxn modelId="{41A8F7D3-AD74-4917-B2FC-1C115D75D530}" type="presOf" srcId="{6728A223-1977-4825-9321-7FEDDBD94D41}" destId="{B77D0025-05D0-4BDB-9EA3-3F6079A6C787}" srcOrd="0" destOrd="0" presId="urn:microsoft.com/office/officeart/2008/layout/HorizontalMultiLevelHierarchy"/>
    <dgm:cxn modelId="{E83320D4-BD3F-462E-8AB7-539BCC9A7FC5}" type="presOf" srcId="{640EF8F4-A6F1-4189-86F6-6AC1F63A980E}" destId="{DAE8BB0A-535C-428F-BFF5-61EBDF168C16}" srcOrd="0" destOrd="0" presId="urn:microsoft.com/office/officeart/2008/layout/HorizontalMultiLevelHierarchy"/>
    <dgm:cxn modelId="{99A3F2D4-3CFC-4817-928D-89446619EADC}" type="presOf" srcId="{1D8129DB-2133-4D16-97FB-698CBF167613}" destId="{4B62B1C1-4169-4EA3-B5DB-B5BA2ABD824B}" srcOrd="1" destOrd="0" presId="urn:microsoft.com/office/officeart/2008/layout/HorizontalMultiLevelHierarchy"/>
    <dgm:cxn modelId="{EF01CFD6-773D-416A-BDEE-9CCA1AB456E7}" type="presOf" srcId="{42337513-268E-4A20-8B08-067AE093F297}" destId="{D30A438F-8C4E-4AE9-9981-24B5BDC20F84}" srcOrd="0" destOrd="0" presId="urn:microsoft.com/office/officeart/2008/layout/HorizontalMultiLevelHierarchy"/>
    <dgm:cxn modelId="{599EB5D7-DC77-40FD-AC74-22F476EFCE2F}" srcId="{955A611D-2A92-419C-949B-DEA597F368D7}" destId="{BB764E86-9813-464D-8A24-B79A8054F592}" srcOrd="0" destOrd="0" parTransId="{C0BD797B-D6C8-4578-95E2-84BE72A19C48}" sibTransId="{9A0CFF70-40FC-4043-8214-5D71428D4469}"/>
    <dgm:cxn modelId="{0458DCD8-2460-446C-8290-893BA9E1D98B}" srcId="{1B0848F4-7B69-4376-8932-043F2FAB9705}" destId="{AE34769A-FEB8-4DDF-A507-2D199D6399DA}" srcOrd="0" destOrd="0" parTransId="{8BAB4E67-0BF5-4610-8918-8CD574BB9F34}" sibTransId="{652DBB3E-D0B8-480A-A878-A8CC8021513D}"/>
    <dgm:cxn modelId="{498D4CDB-4ECF-448B-9776-4CB8C01637DB}" srcId="{ADBD3F03-010F-440E-8DF1-2D2841884696}" destId="{5423E1BF-5A29-4410-862A-5938E2FB7BED}" srcOrd="0" destOrd="0" parTransId="{1DD4D4F0-31A2-43D1-8A2B-8D5A79F60D2F}" sibTransId="{3144813F-DB28-442F-8FD6-7F22D76084F3}"/>
    <dgm:cxn modelId="{AEA4C3DB-98AB-4F80-9888-3FC4549AC652}" type="presOf" srcId="{D342ABBE-53BE-4ABA-AA45-B29726F9605B}" destId="{EDD1270B-3538-4CC1-9479-1D2596AB352C}" srcOrd="1" destOrd="0" presId="urn:microsoft.com/office/officeart/2008/layout/HorizontalMultiLevelHierarchy"/>
    <dgm:cxn modelId="{081E8DDD-2EF7-4889-878A-0ED53A1C83B3}" type="presOf" srcId="{E481902E-2BA7-406D-8141-D0717BAA4D93}" destId="{B563DBAA-2C3A-4965-BD04-C34FE53CEF7C}" srcOrd="0" destOrd="0" presId="urn:microsoft.com/office/officeart/2008/layout/HorizontalMultiLevelHierarchy"/>
    <dgm:cxn modelId="{EB5E3FE2-65CC-40B3-BC47-1DA7F5AD852A}" type="presOf" srcId="{AE34769A-FEB8-4DDF-A507-2D199D6399DA}" destId="{18879C5A-44A4-4786-9774-3930C320ECC0}" srcOrd="0" destOrd="0" presId="urn:microsoft.com/office/officeart/2008/layout/HorizontalMultiLevelHierarchy"/>
    <dgm:cxn modelId="{DB1357E5-68E0-46AF-B6C1-9F2C13EC6812}" type="presOf" srcId="{802E6A09-61D2-4046-B9DE-A04DF81E1CE3}" destId="{2A90C34C-4131-43E0-B2DF-856DD18D5E6E}" srcOrd="0" destOrd="0" presId="urn:microsoft.com/office/officeart/2008/layout/HorizontalMultiLevelHierarchy"/>
    <dgm:cxn modelId="{FD690BE6-465D-4387-8F9F-453458B9EE89}" srcId="{61BE43C7-C982-4666-A6F2-D7E7097A2137}" destId="{C17C4BF0-9C13-4B7D-BF11-F55DB77C217F}" srcOrd="5" destOrd="0" parTransId="{8058628F-D845-4E7C-BB47-5C2AF84E7816}" sibTransId="{2C8AEF22-6F95-4BC6-BE0D-7992F4F6A357}"/>
    <dgm:cxn modelId="{E15A57E6-DBEF-4D72-ABA5-20555197C116}" type="presOf" srcId="{BC43B90F-94A3-4C53-B4E1-3282C9A0B012}" destId="{F3C7D5FC-F039-44F0-821B-821D81C71ABB}" srcOrd="0" destOrd="0" presId="urn:microsoft.com/office/officeart/2008/layout/HorizontalMultiLevelHierarchy"/>
    <dgm:cxn modelId="{F82CB2E6-E36A-46F1-A22B-DDF8DAE8F9E2}" type="presOf" srcId="{79E83A32-1CBD-4816-ADD2-236E902F9447}" destId="{2A74B740-DB30-45A1-9CA3-42D9B863A793}" srcOrd="0" destOrd="0" presId="urn:microsoft.com/office/officeart/2008/layout/HorizontalMultiLevelHierarchy"/>
    <dgm:cxn modelId="{D673E4E6-7562-420A-994F-BFC8D81A3D1F}" type="presOf" srcId="{693BD873-D767-44CE-98ED-B5D7CAD86D14}" destId="{BAD9126C-32D8-43C9-BB6F-90FBEB70841B}" srcOrd="0" destOrd="0" presId="urn:microsoft.com/office/officeart/2008/layout/HorizontalMultiLevelHierarchy"/>
    <dgm:cxn modelId="{FDF14FE7-7B92-4534-BAE2-C75DFEAA28EB}" type="presOf" srcId="{5ABAB9C1-CCF7-4949-9756-F049E13AE2DB}" destId="{EF6F4622-EFF0-4509-887F-E85C326EC037}" srcOrd="1" destOrd="0" presId="urn:microsoft.com/office/officeart/2008/layout/HorizontalMultiLevelHierarchy"/>
    <dgm:cxn modelId="{CD8E7FE9-CD6F-4D41-B295-D7BEE5290BB2}" type="presOf" srcId="{220068F5-4548-4D48-BBE0-A405118F1AB6}" destId="{C65A0082-B56D-4368-9587-A715059801C4}" srcOrd="0" destOrd="0" presId="urn:microsoft.com/office/officeart/2008/layout/HorizontalMultiLevelHierarchy"/>
    <dgm:cxn modelId="{64FBE4EB-0ED1-4E6C-BC90-A141F8BEEF1F}" type="presOf" srcId="{61BE43C7-C982-4666-A6F2-D7E7097A2137}" destId="{6722DFF6-9FF2-4A81-8612-EB0D58E47CAC}" srcOrd="0" destOrd="0" presId="urn:microsoft.com/office/officeart/2008/layout/HorizontalMultiLevelHierarchy"/>
    <dgm:cxn modelId="{D0F951EF-F69F-4FEA-9A57-9874672CA1EC}" srcId="{61BE43C7-C982-4666-A6F2-D7E7097A2137}" destId="{220068F5-4548-4D48-BBE0-A405118F1AB6}" srcOrd="4" destOrd="0" parTransId="{EF2D7B98-6B3E-443A-890D-038993BF1D41}" sibTransId="{EB402670-DED8-4431-B5F7-9B8B13EEDA74}"/>
    <dgm:cxn modelId="{6CEA97F0-346B-4AF7-92A3-40293F894B3E}" type="presOf" srcId="{8058628F-D845-4E7C-BB47-5C2AF84E7816}" destId="{DB885665-51B8-4BB1-8256-47AAFCFD681D}" srcOrd="0" destOrd="0" presId="urn:microsoft.com/office/officeart/2008/layout/HorizontalMultiLevelHierarchy"/>
    <dgm:cxn modelId="{6E62F7F1-2272-4E58-91CA-39ECAEA69826}" type="presOf" srcId="{C0BD797B-D6C8-4578-95E2-84BE72A19C48}" destId="{1ED01CF7-C10B-42F0-9AFC-41BB02941593}" srcOrd="0" destOrd="0" presId="urn:microsoft.com/office/officeart/2008/layout/HorizontalMultiLevelHierarchy"/>
    <dgm:cxn modelId="{586D0DF2-0FE1-4E13-AF84-6040F3C82F1D}" srcId="{C17C4BF0-9C13-4B7D-BF11-F55DB77C217F}" destId="{955A611D-2A92-419C-949B-DEA597F368D7}" srcOrd="0" destOrd="0" parTransId="{8A99FF72-43AE-4794-9C5E-FC1AADF6574F}" sibTransId="{61F205C8-6452-4DD5-BCCA-5C361A60EDA0}"/>
    <dgm:cxn modelId="{A1B899F5-E197-47BF-8A58-C1FD7C926D46}" type="presOf" srcId="{FA3CCB79-F25A-419E-BFB2-4B25793A20F6}" destId="{07CD6F56-373A-4173-B59F-DC0D3FFD475D}" srcOrd="0" destOrd="0" presId="urn:microsoft.com/office/officeart/2008/layout/HorizontalMultiLevelHierarchy"/>
    <dgm:cxn modelId="{E3B5DDF8-ABF3-4122-9F2D-75D5557F0355}" type="presOf" srcId="{8244EC64-2154-4FC7-BB0B-FF62717F35D8}" destId="{CF76C747-DD05-4768-B6A3-C96019E3CAAB}" srcOrd="0" destOrd="0" presId="urn:microsoft.com/office/officeart/2008/layout/HorizontalMultiLevelHierarchy"/>
    <dgm:cxn modelId="{580F97F9-A7B0-4408-B36E-E03D28830879}" type="presOf" srcId="{FDD47DD5-371F-4826-9455-EE2922D68794}" destId="{FFA5757B-81B7-482B-B2EB-375723A5C1AB}" srcOrd="0" destOrd="0" presId="urn:microsoft.com/office/officeart/2008/layout/HorizontalMultiLevelHierarchy"/>
    <dgm:cxn modelId="{BEC1B9FA-C87A-4619-939E-F8BDD8E24E4B}" type="presOf" srcId="{D17F7503-E18C-4CE0-A690-8910FBCBDDB1}" destId="{4D23379C-0879-449D-8C17-27C720AE85DB}" srcOrd="0" destOrd="0" presId="urn:microsoft.com/office/officeart/2008/layout/HorizontalMultiLevelHierarchy"/>
    <dgm:cxn modelId="{D028CAFB-93E7-4CE9-82E6-7673781F29F0}" type="presOf" srcId="{1408B403-29B0-4DD7-9C54-71D5932A0E23}" destId="{62951B3C-5621-46E9-B8D9-1CE8F5A8DBC5}" srcOrd="1" destOrd="0" presId="urn:microsoft.com/office/officeart/2008/layout/HorizontalMultiLevelHierarchy"/>
    <dgm:cxn modelId="{D240EEFB-5C3C-4A62-9E5C-030CE9BCDA44}" type="presOf" srcId="{E7A1F39F-C9D9-44D6-AE53-3248EA205375}" destId="{FFF5B1FC-9F27-4029-8B76-4EC1BF3C2675}" srcOrd="1" destOrd="0" presId="urn:microsoft.com/office/officeart/2008/layout/HorizontalMultiLevelHierarchy"/>
    <dgm:cxn modelId="{E90A57FE-DBAF-4C11-A9D1-1ACAD03D0162}" type="presOf" srcId="{292EC730-2708-4C97-89CF-82B6B3A0000D}" destId="{1F0AFA60-38FF-4B9C-A087-71111204E9CA}" srcOrd="0" destOrd="0" presId="urn:microsoft.com/office/officeart/2008/layout/HorizontalMultiLevelHierarchy"/>
    <dgm:cxn modelId="{00A7E2FF-895F-4F47-9E53-3B2D21653AAD}" type="presOf" srcId="{B64B7837-C934-4685-8D63-11634DE15CB1}" destId="{415EA568-6C64-44A3-9A65-A54C2A86F664}" srcOrd="0" destOrd="0" presId="urn:microsoft.com/office/officeart/2008/layout/HorizontalMultiLevelHierarchy"/>
    <dgm:cxn modelId="{010E1178-9293-4B49-8AEC-429285BFBEA8}" type="presParOf" srcId="{4C21F342-8F7F-4CEA-8D03-BD3C5A3DA441}" destId="{B328A61A-9100-4B0D-A8C2-222843FC0900}" srcOrd="0" destOrd="0" presId="urn:microsoft.com/office/officeart/2008/layout/HorizontalMultiLevelHierarchy"/>
    <dgm:cxn modelId="{D357B167-FA76-4997-A488-2072E05FE58F}" type="presParOf" srcId="{B328A61A-9100-4B0D-A8C2-222843FC0900}" destId="{6722DFF6-9FF2-4A81-8612-EB0D58E47CAC}" srcOrd="0" destOrd="0" presId="urn:microsoft.com/office/officeart/2008/layout/HorizontalMultiLevelHierarchy"/>
    <dgm:cxn modelId="{83D12379-4D49-472E-ACD2-DAED91456804}" type="presParOf" srcId="{B328A61A-9100-4B0D-A8C2-222843FC0900}" destId="{D2EAF221-51C9-4266-8B70-0D06A61B7372}" srcOrd="1" destOrd="0" presId="urn:microsoft.com/office/officeart/2008/layout/HorizontalMultiLevelHierarchy"/>
    <dgm:cxn modelId="{639B164E-52DE-4996-8DD3-E9B2E0C46B6B}" type="presParOf" srcId="{D2EAF221-51C9-4266-8B70-0D06A61B7372}" destId="{4FAC2060-509F-4E42-8772-229C5DECDACF}" srcOrd="0" destOrd="0" presId="urn:microsoft.com/office/officeart/2008/layout/HorizontalMultiLevelHierarchy"/>
    <dgm:cxn modelId="{ADFA9EF6-D3CE-40EB-A3FC-F8B4843D8B67}" type="presParOf" srcId="{4FAC2060-509F-4E42-8772-229C5DECDACF}" destId="{BF947116-0901-4C8A-9388-645DF5D8CA54}" srcOrd="0" destOrd="0" presId="urn:microsoft.com/office/officeart/2008/layout/HorizontalMultiLevelHierarchy"/>
    <dgm:cxn modelId="{9CA5D88C-FFD2-480E-B26A-74D3D33BE1AF}" type="presParOf" srcId="{D2EAF221-51C9-4266-8B70-0D06A61B7372}" destId="{4CEE52B3-6507-432E-9F60-588E7AAECA81}" srcOrd="1" destOrd="0" presId="urn:microsoft.com/office/officeart/2008/layout/HorizontalMultiLevelHierarchy"/>
    <dgm:cxn modelId="{A9CF502C-55BE-4867-BE2C-8905A587696B}" type="presParOf" srcId="{4CEE52B3-6507-432E-9F60-588E7AAECA81}" destId="{46E64339-2F9A-4113-9D6E-9F9622D00419}" srcOrd="0" destOrd="0" presId="urn:microsoft.com/office/officeart/2008/layout/HorizontalMultiLevelHierarchy"/>
    <dgm:cxn modelId="{ABA4762B-7943-4F75-A775-5A4695DDACF3}" type="presParOf" srcId="{4CEE52B3-6507-432E-9F60-588E7AAECA81}" destId="{115E48D7-6FE3-472C-9217-C1B2B7283DE9}" srcOrd="1" destOrd="0" presId="urn:microsoft.com/office/officeart/2008/layout/HorizontalMultiLevelHierarchy"/>
    <dgm:cxn modelId="{06826094-4512-4C5E-A382-231CD3BD2033}" type="presParOf" srcId="{115E48D7-6FE3-472C-9217-C1B2B7283DE9}" destId="{DAE8BB0A-535C-428F-BFF5-61EBDF168C16}" srcOrd="0" destOrd="0" presId="urn:microsoft.com/office/officeart/2008/layout/HorizontalMultiLevelHierarchy"/>
    <dgm:cxn modelId="{9D807769-D612-431E-98EC-4FFDC7B5A427}" type="presParOf" srcId="{DAE8BB0A-535C-428F-BFF5-61EBDF168C16}" destId="{203F4AEB-F218-4819-B77D-9F2F34D6C626}" srcOrd="0" destOrd="0" presId="urn:microsoft.com/office/officeart/2008/layout/HorizontalMultiLevelHierarchy"/>
    <dgm:cxn modelId="{B3DE9207-B258-4565-9D8E-C14C0FA87E79}" type="presParOf" srcId="{115E48D7-6FE3-472C-9217-C1B2B7283DE9}" destId="{813B5075-DD88-4B76-AF7D-F3FCEA4BD052}" srcOrd="1" destOrd="0" presId="urn:microsoft.com/office/officeart/2008/layout/HorizontalMultiLevelHierarchy"/>
    <dgm:cxn modelId="{2DF6E5A0-E093-417A-A47F-37241A5133F0}" type="presParOf" srcId="{813B5075-DD88-4B76-AF7D-F3FCEA4BD052}" destId="{593E033E-01DE-42B4-A7DE-93BF8327685C}" srcOrd="0" destOrd="0" presId="urn:microsoft.com/office/officeart/2008/layout/HorizontalMultiLevelHierarchy"/>
    <dgm:cxn modelId="{30A80AD5-B461-4F2B-A943-2186D305E001}" type="presParOf" srcId="{813B5075-DD88-4B76-AF7D-F3FCEA4BD052}" destId="{D9D9371D-67FF-46C6-ACA6-D491BE048227}" srcOrd="1" destOrd="0" presId="urn:microsoft.com/office/officeart/2008/layout/HorizontalMultiLevelHierarchy"/>
    <dgm:cxn modelId="{917B20B2-003C-4CFF-A9AC-552E26DAC730}" type="presParOf" srcId="{D2EAF221-51C9-4266-8B70-0D06A61B7372}" destId="{1F0AFA60-38FF-4B9C-A087-71111204E9CA}" srcOrd="2" destOrd="0" presId="urn:microsoft.com/office/officeart/2008/layout/HorizontalMultiLevelHierarchy"/>
    <dgm:cxn modelId="{B8EEFED9-B339-45E6-B6E5-56AA85F39C5A}" type="presParOf" srcId="{1F0AFA60-38FF-4B9C-A087-71111204E9CA}" destId="{344607FD-2ED2-49E6-ACFC-A7893CFCE1CD}" srcOrd="0" destOrd="0" presId="urn:microsoft.com/office/officeart/2008/layout/HorizontalMultiLevelHierarchy"/>
    <dgm:cxn modelId="{F0A65F9B-CE80-46DD-B56A-623A2EAFF8C3}" type="presParOf" srcId="{D2EAF221-51C9-4266-8B70-0D06A61B7372}" destId="{BEE7246C-348A-4315-98E1-6762814628A1}" srcOrd="3" destOrd="0" presId="urn:microsoft.com/office/officeart/2008/layout/HorizontalMultiLevelHierarchy"/>
    <dgm:cxn modelId="{279A9693-2884-49A5-BD07-28486CF63859}" type="presParOf" srcId="{BEE7246C-348A-4315-98E1-6762814628A1}" destId="{7A4ACAB3-47AE-4B4A-995B-F9C7EED1445B}" srcOrd="0" destOrd="0" presId="urn:microsoft.com/office/officeart/2008/layout/HorizontalMultiLevelHierarchy"/>
    <dgm:cxn modelId="{4C910977-BA32-4689-94CE-3D656AE2A8AD}" type="presParOf" srcId="{BEE7246C-348A-4315-98E1-6762814628A1}" destId="{B3CDE315-A9F0-414B-B60F-0CB544B41ED3}" srcOrd="1" destOrd="0" presId="urn:microsoft.com/office/officeart/2008/layout/HorizontalMultiLevelHierarchy"/>
    <dgm:cxn modelId="{435609AD-BB81-4DF2-ACC6-47469AFE814C}" type="presParOf" srcId="{B3CDE315-A9F0-414B-B60F-0CB544B41ED3}" destId="{D5628043-8A00-4484-B45F-C79E7A43D14E}" srcOrd="0" destOrd="0" presId="urn:microsoft.com/office/officeart/2008/layout/HorizontalMultiLevelHierarchy"/>
    <dgm:cxn modelId="{67C147E7-D17F-40D0-8EF2-BADD9B36AE60}" type="presParOf" srcId="{D5628043-8A00-4484-B45F-C79E7A43D14E}" destId="{FFF5B1FC-9F27-4029-8B76-4EC1BF3C2675}" srcOrd="0" destOrd="0" presId="urn:microsoft.com/office/officeart/2008/layout/HorizontalMultiLevelHierarchy"/>
    <dgm:cxn modelId="{E9F5A5CB-DC2E-4014-B9B7-ECBEABEEA8F1}" type="presParOf" srcId="{B3CDE315-A9F0-414B-B60F-0CB544B41ED3}" destId="{4E6EEE2E-C221-49AC-BB26-334E3C25DE24}" srcOrd="1" destOrd="0" presId="urn:microsoft.com/office/officeart/2008/layout/HorizontalMultiLevelHierarchy"/>
    <dgm:cxn modelId="{239ABBAA-5E6B-4903-ACBD-695B06F242A1}" type="presParOf" srcId="{4E6EEE2E-C221-49AC-BB26-334E3C25DE24}" destId="{06072F69-D3D6-4509-9F9E-C3A1E8E3F160}" srcOrd="0" destOrd="0" presId="urn:microsoft.com/office/officeart/2008/layout/HorizontalMultiLevelHierarchy"/>
    <dgm:cxn modelId="{3461DC4C-B7E1-48EB-8E1B-888B60123CA3}" type="presParOf" srcId="{4E6EEE2E-C221-49AC-BB26-334E3C25DE24}" destId="{5E43B7CE-B65A-4A4C-895B-DA29BF4A5713}" srcOrd="1" destOrd="0" presId="urn:microsoft.com/office/officeart/2008/layout/HorizontalMultiLevelHierarchy"/>
    <dgm:cxn modelId="{12B32ACE-0AE1-4786-BC9C-478F2748FECB}" type="presParOf" srcId="{5E43B7CE-B65A-4A4C-895B-DA29BF4A5713}" destId="{D451AD67-1A1F-45C7-B66C-440B15A07F44}" srcOrd="0" destOrd="0" presId="urn:microsoft.com/office/officeart/2008/layout/HorizontalMultiLevelHierarchy"/>
    <dgm:cxn modelId="{DECA3F32-6776-47FD-BB3E-FF21D5270536}" type="presParOf" srcId="{D451AD67-1A1F-45C7-B66C-440B15A07F44}" destId="{D94C9105-4FE4-4488-A5A0-1AB5595BFBE8}" srcOrd="0" destOrd="0" presId="urn:microsoft.com/office/officeart/2008/layout/HorizontalMultiLevelHierarchy"/>
    <dgm:cxn modelId="{6222AB4B-4EA1-4CA9-8691-22B1EE7EA11C}" type="presParOf" srcId="{5E43B7CE-B65A-4A4C-895B-DA29BF4A5713}" destId="{63558AE7-60AD-4B25-9047-DCF388A89C57}" srcOrd="1" destOrd="0" presId="urn:microsoft.com/office/officeart/2008/layout/HorizontalMultiLevelHierarchy"/>
    <dgm:cxn modelId="{2C3C8441-2E0E-41FF-B8D2-4A357578C7C9}" type="presParOf" srcId="{63558AE7-60AD-4B25-9047-DCF388A89C57}" destId="{18879C5A-44A4-4786-9774-3930C320ECC0}" srcOrd="0" destOrd="0" presId="urn:microsoft.com/office/officeart/2008/layout/HorizontalMultiLevelHierarchy"/>
    <dgm:cxn modelId="{CD3457FE-EDFB-4BAF-8491-6C157A115DFB}" type="presParOf" srcId="{63558AE7-60AD-4B25-9047-DCF388A89C57}" destId="{70CCFAC5-07F4-4389-B703-239468B33557}" srcOrd="1" destOrd="0" presId="urn:microsoft.com/office/officeart/2008/layout/HorizontalMultiLevelHierarchy"/>
    <dgm:cxn modelId="{EE14DE6E-3316-49CC-9F70-E0E46238324F}" type="presParOf" srcId="{B3CDE315-A9F0-414B-B60F-0CB544B41ED3}" destId="{F3C7D5FC-F039-44F0-821B-821D81C71ABB}" srcOrd="2" destOrd="0" presId="urn:microsoft.com/office/officeart/2008/layout/HorizontalMultiLevelHierarchy"/>
    <dgm:cxn modelId="{841FC75B-3124-4F36-99A2-0FAC9DDBF376}" type="presParOf" srcId="{F3C7D5FC-F039-44F0-821B-821D81C71ABB}" destId="{5F0C5B98-6BFF-450D-AF1C-5B0C98B861F9}" srcOrd="0" destOrd="0" presId="urn:microsoft.com/office/officeart/2008/layout/HorizontalMultiLevelHierarchy"/>
    <dgm:cxn modelId="{C70E88FA-B5FA-4437-839D-0E9AB941A227}" type="presParOf" srcId="{B3CDE315-A9F0-414B-B60F-0CB544B41ED3}" destId="{974417AD-E222-412B-9514-DA5D371436D7}" srcOrd="3" destOrd="0" presId="urn:microsoft.com/office/officeart/2008/layout/HorizontalMultiLevelHierarchy"/>
    <dgm:cxn modelId="{F68D6030-FA70-4CC1-A2AF-FCD3B8C56B50}" type="presParOf" srcId="{974417AD-E222-412B-9514-DA5D371436D7}" destId="{07CD6F56-373A-4173-B59F-DC0D3FFD475D}" srcOrd="0" destOrd="0" presId="urn:microsoft.com/office/officeart/2008/layout/HorizontalMultiLevelHierarchy"/>
    <dgm:cxn modelId="{1EF09230-1A13-46A5-8439-06A45615955F}" type="presParOf" srcId="{974417AD-E222-412B-9514-DA5D371436D7}" destId="{BB093513-C24B-4C3A-9DCC-32B3D0C7172C}" srcOrd="1" destOrd="0" presId="urn:microsoft.com/office/officeart/2008/layout/HorizontalMultiLevelHierarchy"/>
    <dgm:cxn modelId="{16612085-B2D2-4333-AD4B-26887A8D3632}" type="presParOf" srcId="{BB093513-C24B-4C3A-9DCC-32B3D0C7172C}" destId="{BFC4402C-29AC-434B-B35D-A88CF9AF5850}" srcOrd="0" destOrd="0" presId="urn:microsoft.com/office/officeart/2008/layout/HorizontalMultiLevelHierarchy"/>
    <dgm:cxn modelId="{8A928C17-1C78-4FD3-BCC3-35BC98C8CD7E}" type="presParOf" srcId="{BFC4402C-29AC-434B-B35D-A88CF9AF5850}" destId="{432267D6-DD75-453E-8385-BB562719B452}" srcOrd="0" destOrd="0" presId="urn:microsoft.com/office/officeart/2008/layout/HorizontalMultiLevelHierarchy"/>
    <dgm:cxn modelId="{29E16138-456F-454A-B7A9-775B9040CE53}" type="presParOf" srcId="{BB093513-C24B-4C3A-9DCC-32B3D0C7172C}" destId="{F43914D7-AB44-4288-80D5-54362F5E71F8}" srcOrd="1" destOrd="0" presId="urn:microsoft.com/office/officeart/2008/layout/HorizontalMultiLevelHierarchy"/>
    <dgm:cxn modelId="{3484A7F3-7F38-4FD9-8D73-6A28FB67272F}" type="presParOf" srcId="{F43914D7-AB44-4288-80D5-54362F5E71F8}" destId="{BBDC1851-DDF2-4E66-9F32-3C6EB1E9C825}" srcOrd="0" destOrd="0" presId="urn:microsoft.com/office/officeart/2008/layout/HorizontalMultiLevelHierarchy"/>
    <dgm:cxn modelId="{3F5A27D1-DC55-4E22-AE9E-456201CE4164}" type="presParOf" srcId="{F43914D7-AB44-4288-80D5-54362F5E71F8}" destId="{453BEAEE-44BB-4562-8F44-17334EC73334}" srcOrd="1" destOrd="0" presId="urn:microsoft.com/office/officeart/2008/layout/HorizontalMultiLevelHierarchy"/>
    <dgm:cxn modelId="{68C599F5-EBE8-409A-A2E7-50046FB0EAD8}" type="presParOf" srcId="{D2EAF221-51C9-4266-8B70-0D06A61B7372}" destId="{76F5BAB4-4C73-4AD6-B9DB-9D8BC9BE5616}" srcOrd="4" destOrd="0" presId="urn:microsoft.com/office/officeart/2008/layout/HorizontalMultiLevelHierarchy"/>
    <dgm:cxn modelId="{57A5CAA8-7B13-4D46-9572-CDAF24E28BE2}" type="presParOf" srcId="{76F5BAB4-4C73-4AD6-B9DB-9D8BC9BE5616}" destId="{AC89C595-27C9-4973-BD08-EA7613BF0406}" srcOrd="0" destOrd="0" presId="urn:microsoft.com/office/officeart/2008/layout/HorizontalMultiLevelHierarchy"/>
    <dgm:cxn modelId="{C81D9E55-3AE7-4E15-9420-FFC4B955294E}" type="presParOf" srcId="{D2EAF221-51C9-4266-8B70-0D06A61B7372}" destId="{B22D6079-163B-4E49-97BE-199B18234768}" srcOrd="5" destOrd="0" presId="urn:microsoft.com/office/officeart/2008/layout/HorizontalMultiLevelHierarchy"/>
    <dgm:cxn modelId="{35A5C986-4FAA-45FD-895D-C9D5CF4B8B09}" type="presParOf" srcId="{B22D6079-163B-4E49-97BE-199B18234768}" destId="{6BBF424D-6C9F-490B-9474-21163E038BD2}" srcOrd="0" destOrd="0" presId="urn:microsoft.com/office/officeart/2008/layout/HorizontalMultiLevelHierarchy"/>
    <dgm:cxn modelId="{2921951A-332B-48F3-B1ED-2FD2BC9AAE53}" type="presParOf" srcId="{B22D6079-163B-4E49-97BE-199B18234768}" destId="{77A45945-9E93-4E60-A6A1-60989D709541}" srcOrd="1" destOrd="0" presId="urn:microsoft.com/office/officeart/2008/layout/HorizontalMultiLevelHierarchy"/>
    <dgm:cxn modelId="{67F77457-A881-4493-95E4-77D2B2FA5FC2}" type="presParOf" srcId="{77A45945-9E93-4E60-A6A1-60989D709541}" destId="{FFA8B077-52AE-4491-B494-1D53F7A2D9F0}" srcOrd="0" destOrd="0" presId="urn:microsoft.com/office/officeart/2008/layout/HorizontalMultiLevelHierarchy"/>
    <dgm:cxn modelId="{F519D3B0-F86B-42DD-AA31-ABDB0B62A09E}" type="presParOf" srcId="{FFA8B077-52AE-4491-B494-1D53F7A2D9F0}" destId="{ED0E4AF1-6A88-47D1-BB08-2BBF5B2D1432}" srcOrd="0" destOrd="0" presId="urn:microsoft.com/office/officeart/2008/layout/HorizontalMultiLevelHierarchy"/>
    <dgm:cxn modelId="{C0E44CBC-CDB7-4BE7-B61E-222523F0DE13}" type="presParOf" srcId="{77A45945-9E93-4E60-A6A1-60989D709541}" destId="{72F4661F-327A-4948-BF69-979242CD5A36}" srcOrd="1" destOrd="0" presId="urn:microsoft.com/office/officeart/2008/layout/HorizontalMultiLevelHierarchy"/>
    <dgm:cxn modelId="{17E14C74-BCF4-4788-86EC-4403AE8645C9}" type="presParOf" srcId="{72F4661F-327A-4948-BF69-979242CD5A36}" destId="{FBCFB5B4-FD9A-46B8-AB6B-A53311D2C454}" srcOrd="0" destOrd="0" presId="urn:microsoft.com/office/officeart/2008/layout/HorizontalMultiLevelHierarchy"/>
    <dgm:cxn modelId="{73952D11-4846-4F35-A9B9-89227F5EDBE6}" type="presParOf" srcId="{72F4661F-327A-4948-BF69-979242CD5A36}" destId="{1F8BED2F-3A37-4831-94FF-BB98DA49D323}" srcOrd="1" destOrd="0" presId="urn:microsoft.com/office/officeart/2008/layout/HorizontalMultiLevelHierarchy"/>
    <dgm:cxn modelId="{E387E6B9-396F-49E9-828F-2F71892A7941}" type="presParOf" srcId="{1F8BED2F-3A37-4831-94FF-BB98DA49D323}" destId="{415EA568-6C64-44A3-9A65-A54C2A86F664}" srcOrd="0" destOrd="0" presId="urn:microsoft.com/office/officeart/2008/layout/HorizontalMultiLevelHierarchy"/>
    <dgm:cxn modelId="{5EB5DED9-9DD1-4A05-A837-3DD6C5AB2090}" type="presParOf" srcId="{415EA568-6C64-44A3-9A65-A54C2A86F664}" destId="{9FD654A1-F979-4516-B918-C55E1B00C3DD}" srcOrd="0" destOrd="0" presId="urn:microsoft.com/office/officeart/2008/layout/HorizontalMultiLevelHierarchy"/>
    <dgm:cxn modelId="{BF157425-A67F-4896-A44B-E7FB58230C2C}" type="presParOf" srcId="{1F8BED2F-3A37-4831-94FF-BB98DA49D323}" destId="{471C9B09-295F-401C-9B8D-CD70F44821AD}" srcOrd="1" destOrd="0" presId="urn:microsoft.com/office/officeart/2008/layout/HorizontalMultiLevelHierarchy"/>
    <dgm:cxn modelId="{A68BFFC3-161B-4C72-92C6-B1C4FC4BC653}" type="presParOf" srcId="{471C9B09-295F-401C-9B8D-CD70F44821AD}" destId="{90AE20F9-C311-4AF5-9917-CAAAB2239253}" srcOrd="0" destOrd="0" presId="urn:microsoft.com/office/officeart/2008/layout/HorizontalMultiLevelHierarchy"/>
    <dgm:cxn modelId="{4857B041-C54E-4BF6-BC52-22A2DAADE6DE}" type="presParOf" srcId="{471C9B09-295F-401C-9B8D-CD70F44821AD}" destId="{7B0DCFE1-1845-4C74-8986-853CDAAF870C}" srcOrd="1" destOrd="0" presId="urn:microsoft.com/office/officeart/2008/layout/HorizontalMultiLevelHierarchy"/>
    <dgm:cxn modelId="{0A4ED9CB-90EB-4681-BB1A-C64D55531A7B}" type="presParOf" srcId="{7B0DCFE1-1845-4C74-8986-853CDAAF870C}" destId="{E304C306-B6EB-441C-B542-64E72F037934}" srcOrd="0" destOrd="0" presId="urn:microsoft.com/office/officeart/2008/layout/HorizontalMultiLevelHierarchy"/>
    <dgm:cxn modelId="{E47F3163-50C3-4980-A415-457029245231}" type="presParOf" srcId="{E304C306-B6EB-441C-B542-64E72F037934}" destId="{1BBA5E2B-2CED-433C-A267-2B9F106DEA02}" srcOrd="0" destOrd="0" presId="urn:microsoft.com/office/officeart/2008/layout/HorizontalMultiLevelHierarchy"/>
    <dgm:cxn modelId="{A543F4CB-246C-4C0E-A89C-8DB13F1F6563}" type="presParOf" srcId="{7B0DCFE1-1845-4C74-8986-853CDAAF870C}" destId="{D7D69EA8-9F5E-4DAB-A96C-67684C72ADA6}" srcOrd="1" destOrd="0" presId="urn:microsoft.com/office/officeart/2008/layout/HorizontalMultiLevelHierarchy"/>
    <dgm:cxn modelId="{4FE2EBCA-37F1-4F18-96D2-776CC761F260}" type="presParOf" srcId="{D7D69EA8-9F5E-4DAB-A96C-67684C72ADA6}" destId="{4E485E3B-CC6A-42A7-88AE-E0891A197CD1}" srcOrd="0" destOrd="0" presId="urn:microsoft.com/office/officeart/2008/layout/HorizontalMultiLevelHierarchy"/>
    <dgm:cxn modelId="{9195CC48-CC3B-42A3-8B14-C352DB363FA1}" type="presParOf" srcId="{D7D69EA8-9F5E-4DAB-A96C-67684C72ADA6}" destId="{9ADB2409-D968-4B59-B20F-11C6923ABBCB}" srcOrd="1" destOrd="0" presId="urn:microsoft.com/office/officeart/2008/layout/HorizontalMultiLevelHierarchy"/>
    <dgm:cxn modelId="{E3354B7B-A7D8-43C2-AF13-8AAB881639A9}" type="presParOf" srcId="{D2EAF221-51C9-4266-8B70-0D06A61B7372}" destId="{BAD9126C-32D8-43C9-BB6F-90FBEB70841B}" srcOrd="6" destOrd="0" presId="urn:microsoft.com/office/officeart/2008/layout/HorizontalMultiLevelHierarchy"/>
    <dgm:cxn modelId="{9CBE787F-BAE8-4C1D-B677-2E15FE8ED3BF}" type="presParOf" srcId="{BAD9126C-32D8-43C9-BB6F-90FBEB70841B}" destId="{6612308B-E23B-4531-8F85-DFC8945AA237}" srcOrd="0" destOrd="0" presId="urn:microsoft.com/office/officeart/2008/layout/HorizontalMultiLevelHierarchy"/>
    <dgm:cxn modelId="{8A3CC80C-892D-4E43-B0FF-A7E498DDE2FE}" type="presParOf" srcId="{D2EAF221-51C9-4266-8B70-0D06A61B7372}" destId="{DD1EA5CE-D015-4919-A6E9-074CD5AC89C2}" srcOrd="7" destOrd="0" presId="urn:microsoft.com/office/officeart/2008/layout/HorizontalMultiLevelHierarchy"/>
    <dgm:cxn modelId="{189A2571-0CA9-49CA-B955-0A37EF68414A}" type="presParOf" srcId="{DD1EA5CE-D015-4919-A6E9-074CD5AC89C2}" destId="{4933753D-E8CB-4F9C-8EC8-F25DF6A9D590}" srcOrd="0" destOrd="0" presId="urn:microsoft.com/office/officeart/2008/layout/HorizontalMultiLevelHierarchy"/>
    <dgm:cxn modelId="{B33CB78D-964C-44E3-A2A1-0A1C6EC4C3AD}" type="presParOf" srcId="{DD1EA5CE-D015-4919-A6E9-074CD5AC89C2}" destId="{2274C48A-D840-4663-8015-F9011AC30A7C}" srcOrd="1" destOrd="0" presId="urn:microsoft.com/office/officeart/2008/layout/HorizontalMultiLevelHierarchy"/>
    <dgm:cxn modelId="{2BB5B759-2BE9-4F4E-9776-7A9197B45202}" type="presParOf" srcId="{2274C48A-D840-4663-8015-F9011AC30A7C}" destId="{564E632E-FF6B-4EAC-91AB-CEA35C9F69C3}" srcOrd="0" destOrd="0" presId="urn:microsoft.com/office/officeart/2008/layout/HorizontalMultiLevelHierarchy"/>
    <dgm:cxn modelId="{1F5FA78B-D0E3-4F34-90F7-CB3B8466C078}" type="presParOf" srcId="{564E632E-FF6B-4EAC-91AB-CEA35C9F69C3}" destId="{FD7EB88F-15C8-4735-B517-6B773701E1C8}" srcOrd="0" destOrd="0" presId="urn:microsoft.com/office/officeart/2008/layout/HorizontalMultiLevelHierarchy"/>
    <dgm:cxn modelId="{021352C7-B38D-488C-94DE-902299EEDFF2}" type="presParOf" srcId="{2274C48A-D840-4663-8015-F9011AC30A7C}" destId="{7BF2722D-89DC-44F9-8FDE-E414243ADBA9}" srcOrd="1" destOrd="0" presId="urn:microsoft.com/office/officeart/2008/layout/HorizontalMultiLevelHierarchy"/>
    <dgm:cxn modelId="{F71D4328-3105-4901-9764-68DB78E7EE16}" type="presParOf" srcId="{7BF2722D-89DC-44F9-8FDE-E414243ADBA9}" destId="{2A90C34C-4131-43E0-B2DF-856DD18D5E6E}" srcOrd="0" destOrd="0" presId="urn:microsoft.com/office/officeart/2008/layout/HorizontalMultiLevelHierarchy"/>
    <dgm:cxn modelId="{69B54300-5578-4C04-96F0-E08020C5FA2D}" type="presParOf" srcId="{7BF2722D-89DC-44F9-8FDE-E414243ADBA9}" destId="{E0F2FE1D-4EFD-44F3-8484-879508F195CC}" srcOrd="1" destOrd="0" presId="urn:microsoft.com/office/officeart/2008/layout/HorizontalMultiLevelHierarchy"/>
    <dgm:cxn modelId="{74927A8F-612A-49DA-9BFF-F85229C2829D}" type="presParOf" srcId="{E0F2FE1D-4EFD-44F3-8484-879508F195CC}" destId="{93EA12A7-672D-4368-93CE-9AB9370F2457}" srcOrd="0" destOrd="0" presId="urn:microsoft.com/office/officeart/2008/layout/HorizontalMultiLevelHierarchy"/>
    <dgm:cxn modelId="{A422AADA-EA47-4FB0-8AB2-DB2EE6ACBC4F}" type="presParOf" srcId="{93EA12A7-672D-4368-93CE-9AB9370F2457}" destId="{A209BB08-20E0-431F-A05D-D67703D024D5}" srcOrd="0" destOrd="0" presId="urn:microsoft.com/office/officeart/2008/layout/HorizontalMultiLevelHierarchy"/>
    <dgm:cxn modelId="{DDCF745E-17D5-47EB-98CA-FE38ED0A0CE0}" type="presParOf" srcId="{E0F2FE1D-4EFD-44F3-8484-879508F195CC}" destId="{3040E4A9-A9BC-44C4-A0E4-7C831D20B59A}" srcOrd="1" destOrd="0" presId="urn:microsoft.com/office/officeart/2008/layout/HorizontalMultiLevelHierarchy"/>
    <dgm:cxn modelId="{6CFE2B87-4DD4-45D6-A8B9-5ECEB1040781}" type="presParOf" srcId="{3040E4A9-A9BC-44C4-A0E4-7C831D20B59A}" destId="{D30A438F-8C4E-4AE9-9981-24B5BDC20F84}" srcOrd="0" destOrd="0" presId="urn:microsoft.com/office/officeart/2008/layout/HorizontalMultiLevelHierarchy"/>
    <dgm:cxn modelId="{BE45F4D7-6955-4766-9208-AA6FF4156349}" type="presParOf" srcId="{3040E4A9-A9BC-44C4-A0E4-7C831D20B59A}" destId="{9A92D7D0-0C3C-4C3A-8D03-C31DE827DB7E}" srcOrd="1" destOrd="0" presId="urn:microsoft.com/office/officeart/2008/layout/HorizontalMultiLevelHierarchy"/>
    <dgm:cxn modelId="{9648747B-A81F-4304-B65B-0C194075C8D8}" type="presParOf" srcId="{9A92D7D0-0C3C-4C3A-8D03-C31DE827DB7E}" destId="{1A592FBE-FC8B-4694-83A3-1A2DB7B4AE89}" srcOrd="0" destOrd="0" presId="urn:microsoft.com/office/officeart/2008/layout/HorizontalMultiLevelHierarchy"/>
    <dgm:cxn modelId="{23EB4F9F-B35B-48C8-A03B-05E72C792547}" type="presParOf" srcId="{1A592FBE-FC8B-4694-83A3-1A2DB7B4AE89}" destId="{62951B3C-5621-46E9-B8D9-1CE8F5A8DBC5}" srcOrd="0" destOrd="0" presId="urn:microsoft.com/office/officeart/2008/layout/HorizontalMultiLevelHierarchy"/>
    <dgm:cxn modelId="{A3A9D9E4-F49D-493A-B041-0A5E8DC16A97}" type="presParOf" srcId="{9A92D7D0-0C3C-4C3A-8D03-C31DE827DB7E}" destId="{8564A825-0EAB-41EA-9FCF-A570265761EB}" srcOrd="1" destOrd="0" presId="urn:microsoft.com/office/officeart/2008/layout/HorizontalMultiLevelHierarchy"/>
    <dgm:cxn modelId="{E9B48515-683D-4542-B3F6-469E11668FD5}" type="presParOf" srcId="{8564A825-0EAB-41EA-9FCF-A570265761EB}" destId="{2A74B740-DB30-45A1-9CA3-42D9B863A793}" srcOrd="0" destOrd="0" presId="urn:microsoft.com/office/officeart/2008/layout/HorizontalMultiLevelHierarchy"/>
    <dgm:cxn modelId="{F718E67A-4EDB-46E7-8042-FF959682C701}" type="presParOf" srcId="{8564A825-0EAB-41EA-9FCF-A570265761EB}" destId="{9BA35EB3-7CB3-471C-95B7-50C7B1A580BF}" srcOrd="1" destOrd="0" presId="urn:microsoft.com/office/officeart/2008/layout/HorizontalMultiLevelHierarchy"/>
    <dgm:cxn modelId="{4A197792-B06C-445E-B048-259E2492DD1B}" type="presParOf" srcId="{D2EAF221-51C9-4266-8B70-0D06A61B7372}" destId="{8251D920-D929-4F54-97EF-382703D0414C}" srcOrd="8" destOrd="0" presId="urn:microsoft.com/office/officeart/2008/layout/HorizontalMultiLevelHierarchy"/>
    <dgm:cxn modelId="{657811CA-2A52-49DB-B9C7-9A6B124D5A7C}" type="presParOf" srcId="{8251D920-D929-4F54-97EF-382703D0414C}" destId="{D3509FBA-1302-47F8-9ABB-3DBBCA94C154}" srcOrd="0" destOrd="0" presId="urn:microsoft.com/office/officeart/2008/layout/HorizontalMultiLevelHierarchy"/>
    <dgm:cxn modelId="{3E0180A5-C268-49BF-9D6C-5367ED30A9A9}" type="presParOf" srcId="{D2EAF221-51C9-4266-8B70-0D06A61B7372}" destId="{00A5F247-9DBC-4935-9725-214832B69ED0}" srcOrd="9" destOrd="0" presId="urn:microsoft.com/office/officeart/2008/layout/HorizontalMultiLevelHierarchy"/>
    <dgm:cxn modelId="{1E5D22ED-2DE9-41BE-848D-065197FD04E3}" type="presParOf" srcId="{00A5F247-9DBC-4935-9725-214832B69ED0}" destId="{C65A0082-B56D-4368-9587-A715059801C4}" srcOrd="0" destOrd="0" presId="urn:microsoft.com/office/officeart/2008/layout/HorizontalMultiLevelHierarchy"/>
    <dgm:cxn modelId="{DA454113-B3DF-4337-B1A1-09A173C566A8}" type="presParOf" srcId="{00A5F247-9DBC-4935-9725-214832B69ED0}" destId="{A5E22E03-4579-4240-9F20-45B6F0BE8923}" srcOrd="1" destOrd="0" presId="urn:microsoft.com/office/officeart/2008/layout/HorizontalMultiLevelHierarchy"/>
    <dgm:cxn modelId="{D1937448-3047-4463-9FB2-A233F57B5EC3}" type="presParOf" srcId="{A5E22E03-4579-4240-9F20-45B6F0BE8923}" destId="{B77D0025-05D0-4BDB-9EA3-3F6079A6C787}" srcOrd="0" destOrd="0" presId="urn:microsoft.com/office/officeart/2008/layout/HorizontalMultiLevelHierarchy"/>
    <dgm:cxn modelId="{15D401A4-4F3F-4C68-A06E-DEB9DEA179F7}" type="presParOf" srcId="{B77D0025-05D0-4BDB-9EA3-3F6079A6C787}" destId="{2593C13F-4D0B-489B-A0E4-1AF5BC3DAFB1}" srcOrd="0" destOrd="0" presId="urn:microsoft.com/office/officeart/2008/layout/HorizontalMultiLevelHierarchy"/>
    <dgm:cxn modelId="{E7813AD0-076F-4C21-AC27-2A196BA43C14}" type="presParOf" srcId="{A5E22E03-4579-4240-9F20-45B6F0BE8923}" destId="{5714A03D-802D-4884-9348-702D6CD39E16}" srcOrd="1" destOrd="0" presId="urn:microsoft.com/office/officeart/2008/layout/HorizontalMultiLevelHierarchy"/>
    <dgm:cxn modelId="{2B9E441F-327A-4FE4-8745-F567A52D8909}" type="presParOf" srcId="{5714A03D-802D-4884-9348-702D6CD39E16}" destId="{FFA5757B-81B7-482B-B2EB-375723A5C1AB}" srcOrd="0" destOrd="0" presId="urn:microsoft.com/office/officeart/2008/layout/HorizontalMultiLevelHierarchy"/>
    <dgm:cxn modelId="{0559D1C3-E908-41A8-8CC8-CC5EAD6F70AF}" type="presParOf" srcId="{5714A03D-802D-4884-9348-702D6CD39E16}" destId="{6E26E63E-5920-43AA-8842-D1E1F6AA1EF4}" srcOrd="1" destOrd="0" presId="urn:microsoft.com/office/officeart/2008/layout/HorizontalMultiLevelHierarchy"/>
    <dgm:cxn modelId="{07133ED7-4A95-4B29-AD34-80E02B67AEFC}" type="presParOf" srcId="{6E26E63E-5920-43AA-8842-D1E1F6AA1EF4}" destId="{1811DEEF-26E8-460A-8F0D-A44310FDE181}" srcOrd="0" destOrd="0" presId="urn:microsoft.com/office/officeart/2008/layout/HorizontalMultiLevelHierarchy"/>
    <dgm:cxn modelId="{4D4D6937-A517-47C7-9A5E-957CB28C5AB5}" type="presParOf" srcId="{1811DEEF-26E8-460A-8F0D-A44310FDE181}" destId="{2C895FA3-C4E8-4CFA-BE6C-494CF3AF4FC6}" srcOrd="0" destOrd="0" presId="urn:microsoft.com/office/officeart/2008/layout/HorizontalMultiLevelHierarchy"/>
    <dgm:cxn modelId="{DF2ECA1E-769A-4853-899A-529926322349}" type="presParOf" srcId="{6E26E63E-5920-43AA-8842-D1E1F6AA1EF4}" destId="{9994067F-B363-4B5D-890E-6D136470C061}" srcOrd="1" destOrd="0" presId="urn:microsoft.com/office/officeart/2008/layout/HorizontalMultiLevelHierarchy"/>
    <dgm:cxn modelId="{53A16A9D-DE66-44BE-8602-5BF38F3BBC28}" type="presParOf" srcId="{9994067F-B363-4B5D-890E-6D136470C061}" destId="{5330FC62-BD62-4FA0-A426-FED1C4D96B00}" srcOrd="0" destOrd="0" presId="urn:microsoft.com/office/officeart/2008/layout/HorizontalMultiLevelHierarchy"/>
    <dgm:cxn modelId="{77229C31-C31F-4B27-A929-FFAA0D2269B1}" type="presParOf" srcId="{9994067F-B363-4B5D-890E-6D136470C061}" destId="{EB75006B-A9C5-41A0-ABE6-584397CA4132}" srcOrd="1" destOrd="0" presId="urn:microsoft.com/office/officeart/2008/layout/HorizontalMultiLevelHierarchy"/>
    <dgm:cxn modelId="{094516EA-151D-479E-B1F4-99C998A3E8EB}" type="presParOf" srcId="{A5E22E03-4579-4240-9F20-45B6F0BE8923}" destId="{19FA3BE9-905D-4E20-BB20-6798CBFE24F4}" srcOrd="2" destOrd="0" presId="urn:microsoft.com/office/officeart/2008/layout/HorizontalMultiLevelHierarchy"/>
    <dgm:cxn modelId="{D3EB5F1B-594B-428D-AC90-AD76937601B7}" type="presParOf" srcId="{19FA3BE9-905D-4E20-BB20-6798CBFE24F4}" destId="{51536880-01EC-4CAA-9C93-90C871239A84}" srcOrd="0" destOrd="0" presId="urn:microsoft.com/office/officeart/2008/layout/HorizontalMultiLevelHierarchy"/>
    <dgm:cxn modelId="{F8BEC265-9B9A-49FF-A1DD-C2498CB7A797}" type="presParOf" srcId="{A5E22E03-4579-4240-9F20-45B6F0BE8923}" destId="{67D78AD2-0CF7-4073-B615-ECD28FA92176}" srcOrd="3" destOrd="0" presId="urn:microsoft.com/office/officeart/2008/layout/HorizontalMultiLevelHierarchy"/>
    <dgm:cxn modelId="{407EDABF-EF00-43CC-9774-2E0E68C5B861}" type="presParOf" srcId="{67D78AD2-0CF7-4073-B615-ECD28FA92176}" destId="{CF76C747-DD05-4768-B6A3-C96019E3CAAB}" srcOrd="0" destOrd="0" presId="urn:microsoft.com/office/officeart/2008/layout/HorizontalMultiLevelHierarchy"/>
    <dgm:cxn modelId="{9C7205A2-A40F-43B7-A243-D668D9421ED2}" type="presParOf" srcId="{67D78AD2-0CF7-4073-B615-ECD28FA92176}" destId="{E7A0859D-F2CA-4A3A-AC06-8D315FDA4747}" srcOrd="1" destOrd="0" presId="urn:microsoft.com/office/officeart/2008/layout/HorizontalMultiLevelHierarchy"/>
    <dgm:cxn modelId="{19C97516-F3B7-4CB6-B86A-3C2E3658F6E3}" type="presParOf" srcId="{E7A0859D-F2CA-4A3A-AC06-8D315FDA4747}" destId="{7DD25F86-72E3-4B74-9074-980F0924729A}" srcOrd="0" destOrd="0" presId="urn:microsoft.com/office/officeart/2008/layout/HorizontalMultiLevelHierarchy"/>
    <dgm:cxn modelId="{59D6E6B8-926C-47C8-80DC-7C4551BC6BC3}" type="presParOf" srcId="{7DD25F86-72E3-4B74-9074-980F0924729A}" destId="{EDD1270B-3538-4CC1-9479-1D2596AB352C}" srcOrd="0" destOrd="0" presId="urn:microsoft.com/office/officeart/2008/layout/HorizontalMultiLevelHierarchy"/>
    <dgm:cxn modelId="{BC9C5BC2-D7CB-4799-92E7-63E77D67BCFC}" type="presParOf" srcId="{E7A0859D-F2CA-4A3A-AC06-8D315FDA4747}" destId="{052187BE-75A4-4EBD-9168-CA8561104E4C}" srcOrd="1" destOrd="0" presId="urn:microsoft.com/office/officeart/2008/layout/HorizontalMultiLevelHierarchy"/>
    <dgm:cxn modelId="{82A01307-58B4-492C-9CC3-E2A577DE27A7}" type="presParOf" srcId="{052187BE-75A4-4EBD-9168-CA8561104E4C}" destId="{CA02415B-5644-4080-94B1-9BED8267802A}" srcOrd="0" destOrd="0" presId="urn:microsoft.com/office/officeart/2008/layout/HorizontalMultiLevelHierarchy"/>
    <dgm:cxn modelId="{53693484-1071-4909-946C-37C8D7D4A688}" type="presParOf" srcId="{052187BE-75A4-4EBD-9168-CA8561104E4C}" destId="{5848D25E-299E-450C-804F-0FBECC61AA0B}" srcOrd="1" destOrd="0" presId="urn:microsoft.com/office/officeart/2008/layout/HorizontalMultiLevelHierarchy"/>
    <dgm:cxn modelId="{271ACBE2-21A5-4B66-9AE0-5CA50B845F36}" type="presParOf" srcId="{D2EAF221-51C9-4266-8B70-0D06A61B7372}" destId="{DB885665-51B8-4BB1-8256-47AAFCFD681D}" srcOrd="10" destOrd="0" presId="urn:microsoft.com/office/officeart/2008/layout/HorizontalMultiLevelHierarchy"/>
    <dgm:cxn modelId="{398A614A-3400-49C4-9C54-3EAAD89B99CA}" type="presParOf" srcId="{DB885665-51B8-4BB1-8256-47AAFCFD681D}" destId="{46F30A67-F565-4519-B81D-35B556BEE289}" srcOrd="0" destOrd="0" presId="urn:microsoft.com/office/officeart/2008/layout/HorizontalMultiLevelHierarchy"/>
    <dgm:cxn modelId="{597425BF-AC65-45F3-8798-44D140D04CB2}" type="presParOf" srcId="{D2EAF221-51C9-4266-8B70-0D06A61B7372}" destId="{D746D3E6-BBCC-46EC-9DFF-BAF61F77619A}" srcOrd="11" destOrd="0" presId="urn:microsoft.com/office/officeart/2008/layout/HorizontalMultiLevelHierarchy"/>
    <dgm:cxn modelId="{84C5BDBC-E27D-4642-B612-046500B6C130}" type="presParOf" srcId="{D746D3E6-BBCC-46EC-9DFF-BAF61F77619A}" destId="{52FFD159-20B8-4EEC-8DB5-CF828B574299}" srcOrd="0" destOrd="0" presId="urn:microsoft.com/office/officeart/2008/layout/HorizontalMultiLevelHierarchy"/>
    <dgm:cxn modelId="{142E3715-6853-4FF5-93C3-4EC583B6983F}" type="presParOf" srcId="{D746D3E6-BBCC-46EC-9DFF-BAF61F77619A}" destId="{E369F593-5669-4440-81DA-0BCB67DE0075}" srcOrd="1" destOrd="0" presId="urn:microsoft.com/office/officeart/2008/layout/HorizontalMultiLevelHierarchy"/>
    <dgm:cxn modelId="{53B7DFB3-A2DD-42C6-9A51-B566F58236A7}" type="presParOf" srcId="{E369F593-5669-4440-81DA-0BCB67DE0075}" destId="{C596CBE3-07CA-429F-91DA-A1353E901B18}" srcOrd="0" destOrd="0" presId="urn:microsoft.com/office/officeart/2008/layout/HorizontalMultiLevelHierarchy"/>
    <dgm:cxn modelId="{14F0D3A5-7BA8-4961-BC1C-0166FBA2790A}" type="presParOf" srcId="{C596CBE3-07CA-429F-91DA-A1353E901B18}" destId="{84A0D1C8-8CCD-44A1-B139-0876B18369DB}" srcOrd="0" destOrd="0" presId="urn:microsoft.com/office/officeart/2008/layout/HorizontalMultiLevelHierarchy"/>
    <dgm:cxn modelId="{91C2D0B2-1271-4EBA-8856-1EBCDD35AF4F}" type="presParOf" srcId="{E369F593-5669-4440-81DA-0BCB67DE0075}" destId="{DC1DC97A-1EF0-490E-AEA9-B68939501794}" srcOrd="1" destOrd="0" presId="urn:microsoft.com/office/officeart/2008/layout/HorizontalMultiLevelHierarchy"/>
    <dgm:cxn modelId="{2327DB10-DD2C-4D42-B4E1-4B8C3FA15621}" type="presParOf" srcId="{DC1DC97A-1EF0-490E-AEA9-B68939501794}" destId="{51B10801-A7FF-472B-9AFC-5878CED48DEC}" srcOrd="0" destOrd="0" presId="urn:microsoft.com/office/officeart/2008/layout/HorizontalMultiLevelHierarchy"/>
    <dgm:cxn modelId="{F2722B8D-566F-47F5-9572-A476031B7FA8}" type="presParOf" srcId="{DC1DC97A-1EF0-490E-AEA9-B68939501794}" destId="{54DADE53-DD8E-4059-B8DD-D580FF198CEF}" srcOrd="1" destOrd="0" presId="urn:microsoft.com/office/officeart/2008/layout/HorizontalMultiLevelHierarchy"/>
    <dgm:cxn modelId="{297A0208-4632-44F4-B3D2-509BF00033C4}" type="presParOf" srcId="{54DADE53-DD8E-4059-B8DD-D580FF198CEF}" destId="{1ED01CF7-C10B-42F0-9AFC-41BB02941593}" srcOrd="0" destOrd="0" presId="urn:microsoft.com/office/officeart/2008/layout/HorizontalMultiLevelHierarchy"/>
    <dgm:cxn modelId="{4F8CBD31-03E4-4E56-9374-25C604EB8F33}" type="presParOf" srcId="{1ED01CF7-C10B-42F0-9AFC-41BB02941593}" destId="{B853AAF6-0443-431E-9D7F-971E66ED0170}" srcOrd="0" destOrd="0" presId="urn:microsoft.com/office/officeart/2008/layout/HorizontalMultiLevelHierarchy"/>
    <dgm:cxn modelId="{9E5B7FDD-2D4B-4A03-A7BA-CB13F495EAA6}" type="presParOf" srcId="{54DADE53-DD8E-4059-B8DD-D580FF198CEF}" destId="{234DEF02-8110-47E7-8FEE-806E02A7E4D6}" srcOrd="1" destOrd="0" presId="urn:microsoft.com/office/officeart/2008/layout/HorizontalMultiLevelHierarchy"/>
    <dgm:cxn modelId="{D46A7075-8BBA-48E3-953D-6EED1AA06E53}" type="presParOf" srcId="{234DEF02-8110-47E7-8FEE-806E02A7E4D6}" destId="{D6C8E2B9-4047-439A-86B9-5F2F2B04C2EC}" srcOrd="0" destOrd="0" presId="urn:microsoft.com/office/officeart/2008/layout/HorizontalMultiLevelHierarchy"/>
    <dgm:cxn modelId="{6E3742A8-08BB-4FD4-BA27-1B59933FEAE4}" type="presParOf" srcId="{234DEF02-8110-47E7-8FEE-806E02A7E4D6}" destId="{0700AEB5-C2DF-4862-9A4C-9A8FF675825D}" srcOrd="1" destOrd="0" presId="urn:microsoft.com/office/officeart/2008/layout/HorizontalMultiLevelHierarchy"/>
    <dgm:cxn modelId="{9F3BFC78-CCE2-454A-B25F-D0458E3B989A}" type="presParOf" srcId="{0700AEB5-C2DF-4862-9A4C-9A8FF675825D}" destId="{525141F7-8284-47B4-852E-726A8C5F3884}" srcOrd="0" destOrd="0" presId="urn:microsoft.com/office/officeart/2008/layout/HorizontalMultiLevelHierarchy"/>
    <dgm:cxn modelId="{FE15FF8E-1492-4D1F-9497-7CF5B4497BE6}" type="presParOf" srcId="{525141F7-8284-47B4-852E-726A8C5F3884}" destId="{869A79C9-9EF1-4D13-825E-4AECC358A30C}" srcOrd="0" destOrd="0" presId="urn:microsoft.com/office/officeart/2008/layout/HorizontalMultiLevelHierarchy"/>
    <dgm:cxn modelId="{98739602-706E-4717-B467-AD92256DA25F}" type="presParOf" srcId="{0700AEB5-C2DF-4862-9A4C-9A8FF675825D}" destId="{6F4BBA41-3C88-4C5B-BD82-3D46DFDAB87C}" srcOrd="1" destOrd="0" presId="urn:microsoft.com/office/officeart/2008/layout/HorizontalMultiLevelHierarchy"/>
    <dgm:cxn modelId="{9EB45DF7-23D4-486D-8951-268F790969BB}" type="presParOf" srcId="{6F4BBA41-3C88-4C5B-BD82-3D46DFDAB87C}" destId="{A364A1DC-4881-4F1F-853B-DFE6AF0BDC7A}" srcOrd="0" destOrd="0" presId="urn:microsoft.com/office/officeart/2008/layout/HorizontalMultiLevelHierarchy"/>
    <dgm:cxn modelId="{603720B2-FBA5-4D9E-8313-EF5D3BDA4104}" type="presParOf" srcId="{6F4BBA41-3C88-4C5B-BD82-3D46DFDAB87C}" destId="{CB95BC64-AE30-4E25-A336-CCE8C2E237DD}" srcOrd="1" destOrd="0" presId="urn:microsoft.com/office/officeart/2008/layout/HorizontalMultiLevelHierarchy"/>
    <dgm:cxn modelId="{1F8DFC20-50AA-4E75-9F01-4690DC48EA8D}" type="presParOf" srcId="{D2EAF221-51C9-4266-8B70-0D06A61B7372}" destId="{10F85CE2-C764-4372-88F1-D4D7574ECF5D}" srcOrd="12" destOrd="0" presId="urn:microsoft.com/office/officeart/2008/layout/HorizontalMultiLevelHierarchy"/>
    <dgm:cxn modelId="{52341EE8-E03C-4EE9-B8ED-12FD9231DCFA}" type="presParOf" srcId="{10F85CE2-C764-4372-88F1-D4D7574ECF5D}" destId="{A7993A78-9237-44DA-9748-3D0663B16AFF}" srcOrd="0" destOrd="0" presId="urn:microsoft.com/office/officeart/2008/layout/HorizontalMultiLevelHierarchy"/>
    <dgm:cxn modelId="{484A873F-8207-4334-A42B-BCA6534A3620}" type="presParOf" srcId="{D2EAF221-51C9-4266-8B70-0D06A61B7372}" destId="{BE56B893-0235-4980-8BF7-7B28C4724C2C}" srcOrd="13" destOrd="0" presId="urn:microsoft.com/office/officeart/2008/layout/HorizontalMultiLevelHierarchy"/>
    <dgm:cxn modelId="{76D08842-7B1D-4F46-B8DF-40BCCA900BF8}" type="presParOf" srcId="{BE56B893-0235-4980-8BF7-7B28C4724C2C}" destId="{B563DBAA-2C3A-4965-BD04-C34FE53CEF7C}" srcOrd="0" destOrd="0" presId="urn:microsoft.com/office/officeart/2008/layout/HorizontalMultiLevelHierarchy"/>
    <dgm:cxn modelId="{66011EA3-7B06-45FA-A02A-B221790B525D}" type="presParOf" srcId="{BE56B893-0235-4980-8BF7-7B28C4724C2C}" destId="{F4C39D9A-7CBE-4CBB-8AC2-C13E01B200B5}" srcOrd="1" destOrd="0" presId="urn:microsoft.com/office/officeart/2008/layout/HorizontalMultiLevelHierarchy"/>
    <dgm:cxn modelId="{AB3CDB19-D9A1-4E01-AD39-89139EB36E8F}" type="presParOf" srcId="{F4C39D9A-7CBE-4CBB-8AC2-C13E01B200B5}" destId="{F95C122C-35F4-4729-BBA7-A03AF49B05A2}" srcOrd="0" destOrd="0" presId="urn:microsoft.com/office/officeart/2008/layout/HorizontalMultiLevelHierarchy"/>
    <dgm:cxn modelId="{67065C9E-9F0C-453D-BBD9-08024FCC1B27}" type="presParOf" srcId="{F95C122C-35F4-4729-BBA7-A03AF49B05A2}" destId="{58D9903B-7A2F-4F58-B233-80FE6E333D11}" srcOrd="0" destOrd="0" presId="urn:microsoft.com/office/officeart/2008/layout/HorizontalMultiLevelHierarchy"/>
    <dgm:cxn modelId="{7D44DF09-AB55-41D3-9FC5-DB7EC98CC1BB}" type="presParOf" srcId="{F4C39D9A-7CBE-4CBB-8AC2-C13E01B200B5}" destId="{3CFC11C8-C24E-4653-9B49-E1066E11886D}" srcOrd="1" destOrd="0" presId="urn:microsoft.com/office/officeart/2008/layout/HorizontalMultiLevelHierarchy"/>
    <dgm:cxn modelId="{29A98A8F-0C98-4C0C-9ED9-BC1A0BADB727}" type="presParOf" srcId="{3CFC11C8-C24E-4653-9B49-E1066E11886D}" destId="{4D23379C-0879-449D-8C17-27C720AE85DB}" srcOrd="0" destOrd="0" presId="urn:microsoft.com/office/officeart/2008/layout/HorizontalMultiLevelHierarchy"/>
    <dgm:cxn modelId="{4589DABD-7B1F-4A9C-89D2-7EFAE970CEE0}" type="presParOf" srcId="{3CFC11C8-C24E-4653-9B49-E1066E11886D}" destId="{42D7485C-C9D8-4644-B785-99C7E081C947}" srcOrd="1" destOrd="0" presId="urn:microsoft.com/office/officeart/2008/layout/HorizontalMultiLevelHierarchy"/>
    <dgm:cxn modelId="{4113219B-BD9D-4DB8-82A8-30288F0E9238}" type="presParOf" srcId="{42D7485C-C9D8-4644-B785-99C7E081C947}" destId="{15537FCD-ED38-467D-BD6B-BD11A7FBB166}" srcOrd="0" destOrd="0" presId="urn:microsoft.com/office/officeart/2008/layout/HorizontalMultiLevelHierarchy"/>
    <dgm:cxn modelId="{99EABA77-6688-4323-8D11-BA11FD0FEEE2}" type="presParOf" srcId="{15537FCD-ED38-467D-BD6B-BD11A7FBB166}" destId="{EF6F4622-EFF0-4509-887F-E85C326EC037}" srcOrd="0" destOrd="0" presId="urn:microsoft.com/office/officeart/2008/layout/HorizontalMultiLevelHierarchy"/>
    <dgm:cxn modelId="{2644028E-EE6C-49DB-809B-BCB19752927F}" type="presParOf" srcId="{42D7485C-C9D8-4644-B785-99C7E081C947}" destId="{3BE2403B-6335-4C1F-8A71-C13321D50345}" srcOrd="1" destOrd="0" presId="urn:microsoft.com/office/officeart/2008/layout/HorizontalMultiLevelHierarchy"/>
    <dgm:cxn modelId="{87D34A3B-FAAA-4DFC-910E-1B181E4462EF}" type="presParOf" srcId="{3BE2403B-6335-4C1F-8A71-C13321D50345}" destId="{6BA99108-16D9-47D7-BA15-131CCC33C02E}" srcOrd="0" destOrd="0" presId="urn:microsoft.com/office/officeart/2008/layout/HorizontalMultiLevelHierarchy"/>
    <dgm:cxn modelId="{A0DE7963-BFBC-4ABE-981C-3EA4A00875F3}" type="presParOf" srcId="{3BE2403B-6335-4C1F-8A71-C13321D50345}" destId="{445095CC-9C18-4137-87CD-F49394D9502F}" srcOrd="1" destOrd="0" presId="urn:microsoft.com/office/officeart/2008/layout/HorizontalMultiLevelHierarchy"/>
    <dgm:cxn modelId="{35FA12C9-B898-4A0C-8C69-F5F2AD447C81}" type="presParOf" srcId="{445095CC-9C18-4137-87CD-F49394D9502F}" destId="{03DFFD1F-807D-4DD2-9268-799D21126885}" srcOrd="0" destOrd="0" presId="urn:microsoft.com/office/officeart/2008/layout/HorizontalMultiLevelHierarchy"/>
    <dgm:cxn modelId="{285CBA41-8773-4AAE-8CC0-41067C161ED0}" type="presParOf" srcId="{03DFFD1F-807D-4DD2-9268-799D21126885}" destId="{4B62B1C1-4169-4EA3-B5DB-B5BA2ABD824B}" srcOrd="0" destOrd="0" presId="urn:microsoft.com/office/officeart/2008/layout/HorizontalMultiLevelHierarchy"/>
    <dgm:cxn modelId="{7640B8A3-E876-4A4F-B29D-69EAFA1C8ACA}" type="presParOf" srcId="{445095CC-9C18-4137-87CD-F49394D9502F}" destId="{A6CB6FD1-C280-40EC-B3FB-B378B3494534}" srcOrd="1" destOrd="0" presId="urn:microsoft.com/office/officeart/2008/layout/HorizontalMultiLevelHierarchy"/>
    <dgm:cxn modelId="{7801BD28-711C-47A9-9912-FB1525F3F997}" type="presParOf" srcId="{A6CB6FD1-C280-40EC-B3FB-B378B3494534}" destId="{9C51BFE2-FE87-4C3B-9BEF-36058200E51A}" srcOrd="0" destOrd="0" presId="urn:microsoft.com/office/officeart/2008/layout/HorizontalMultiLevelHierarchy"/>
    <dgm:cxn modelId="{84579C5B-5F8C-462F-B191-DCE451899C4D}" type="presParOf" srcId="{A6CB6FD1-C280-40EC-B3FB-B378B3494534}" destId="{E29E38BA-BDC7-46D0-9B42-CD7178B8439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CF71A-2042-46B6-A5D9-C4E9DF1DF97D}">
      <dsp:nvSpPr>
        <dsp:cNvPr id="0" name=""/>
        <dsp:cNvSpPr/>
      </dsp:nvSpPr>
      <dsp:spPr>
        <a:xfrm>
          <a:off x="2263" y="2729"/>
          <a:ext cx="6985336" cy="6174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Candara" panose="020E0502030303020204" pitchFamily="34" charset="0"/>
            </a:rPr>
            <a:t>Diodos emisores de luz LED (Light </a:t>
          </a:r>
          <a:r>
            <a:rPr lang="es-ES" sz="2500" kern="1200" dirty="0" err="1">
              <a:latin typeface="Candara" panose="020E0502030303020204" pitchFamily="34" charset="0"/>
            </a:rPr>
            <a:t>Emitting</a:t>
          </a:r>
          <a:r>
            <a:rPr lang="es-ES" sz="2500" kern="1200" dirty="0">
              <a:latin typeface="Candara" panose="020E0502030303020204" pitchFamily="34" charset="0"/>
            </a:rPr>
            <a:t> </a:t>
          </a:r>
          <a:r>
            <a:rPr lang="es-ES" sz="2500" kern="1200" dirty="0" err="1">
              <a:latin typeface="Candara" panose="020E0502030303020204" pitchFamily="34" charset="0"/>
            </a:rPr>
            <a:t>Diode</a:t>
          </a:r>
          <a:r>
            <a:rPr lang="es-ES" sz="2500" kern="1200" dirty="0">
              <a:latin typeface="Candara" panose="020E0502030303020204" pitchFamily="34" charset="0"/>
            </a:rPr>
            <a:t>)</a:t>
          </a:r>
        </a:p>
      </dsp:txBody>
      <dsp:txXfrm>
        <a:off x="20348" y="20814"/>
        <a:ext cx="6949166" cy="581287"/>
      </dsp:txXfrm>
    </dsp:sp>
    <dsp:sp modelId="{AB2A3096-3625-4369-800B-1F1DF76C2FA6}">
      <dsp:nvSpPr>
        <dsp:cNvPr id="0" name=""/>
        <dsp:cNvSpPr/>
      </dsp:nvSpPr>
      <dsp:spPr>
        <a:xfrm>
          <a:off x="10928" y="688419"/>
          <a:ext cx="6968006" cy="56233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andara" panose="020E0502030303020204" pitchFamily="34" charset="0"/>
            </a:rPr>
            <a:t>Es un diodo de unión PN, fabricado de </a:t>
          </a:r>
          <a:r>
            <a:rPr lang="es-ES" sz="1400" kern="1200" dirty="0" err="1">
              <a:latin typeface="Candara" panose="020E0502030303020204" pitchFamily="34" charset="0"/>
            </a:rPr>
            <a:t>AlGaAs</a:t>
          </a:r>
          <a:r>
            <a:rPr lang="es-ES" sz="1400" kern="1200" dirty="0">
              <a:latin typeface="Candara" panose="020E0502030303020204" pitchFamily="34" charset="0"/>
            </a:rPr>
            <a:t> o </a:t>
          </a:r>
          <a:r>
            <a:rPr lang="es-ES" sz="1400" kern="1200" dirty="0" err="1">
              <a:latin typeface="Candara" panose="020E0502030303020204" pitchFamily="34" charset="0"/>
            </a:rPr>
            <a:t>GaAsP</a:t>
          </a:r>
          <a:r>
            <a:rPr lang="es-ES" sz="1400" kern="1200" dirty="0">
              <a:latin typeface="Candara" panose="020E0502030303020204" pitchFamily="34" charset="0"/>
            </a:rPr>
            <a:t>. Estos diodos emiten por emisión espontánea (la luz se emite como resultado de la recombinación de electrones y huecos)</a:t>
          </a:r>
        </a:p>
      </dsp:txBody>
      <dsp:txXfrm>
        <a:off x="27398" y="704889"/>
        <a:ext cx="6935066" cy="529391"/>
      </dsp:txXfrm>
    </dsp:sp>
    <dsp:sp modelId="{BA86873E-7DA0-448E-8EBD-CA7694950112}">
      <dsp:nvSpPr>
        <dsp:cNvPr id="0" name=""/>
        <dsp:cNvSpPr/>
      </dsp:nvSpPr>
      <dsp:spPr>
        <a:xfrm>
          <a:off x="37088" y="1318984"/>
          <a:ext cx="1304224" cy="834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Candara" panose="020E0502030303020204" pitchFamily="34" charset="0"/>
            </a:rPr>
            <a:t>LED HOMOUNION </a:t>
          </a:r>
        </a:p>
      </dsp:txBody>
      <dsp:txXfrm>
        <a:off x="61533" y="1343429"/>
        <a:ext cx="1255334" cy="785714"/>
      </dsp:txXfrm>
    </dsp:sp>
    <dsp:sp modelId="{DF0EB8E1-077E-4256-A34F-95CC07474A8D}">
      <dsp:nvSpPr>
        <dsp:cNvPr id="0" name=""/>
        <dsp:cNvSpPr/>
      </dsp:nvSpPr>
      <dsp:spPr>
        <a:xfrm>
          <a:off x="29048" y="2221822"/>
          <a:ext cx="1320304" cy="834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Candara" panose="020E0502030303020204" pitchFamily="34" charset="0"/>
            </a:rPr>
            <a:t>LED HETEROUNION</a:t>
          </a:r>
        </a:p>
      </dsp:txBody>
      <dsp:txXfrm>
        <a:off x="53493" y="2246267"/>
        <a:ext cx="1271414" cy="785714"/>
      </dsp:txXfrm>
    </dsp:sp>
    <dsp:sp modelId="{B0FD1DF3-E0A9-419A-A611-FB71CEA2042B}">
      <dsp:nvSpPr>
        <dsp:cNvPr id="0" name=""/>
        <dsp:cNvSpPr/>
      </dsp:nvSpPr>
      <dsp:spPr>
        <a:xfrm>
          <a:off x="62994" y="3124660"/>
          <a:ext cx="1252411" cy="834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just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>
              <a:latin typeface="Candara" panose="020E0502030303020204" pitchFamily="34" charset="0"/>
            </a:rPr>
            <a:t>LED de superficie emisora y pozo grabado de Burrus</a:t>
          </a:r>
        </a:p>
      </dsp:txBody>
      <dsp:txXfrm>
        <a:off x="87439" y="3149105"/>
        <a:ext cx="1203521" cy="785714"/>
      </dsp:txXfrm>
    </dsp:sp>
    <dsp:sp modelId="{E9655910-8B03-4404-B74B-1CCD26EFD944}">
      <dsp:nvSpPr>
        <dsp:cNvPr id="0" name=""/>
        <dsp:cNvSpPr/>
      </dsp:nvSpPr>
      <dsp:spPr>
        <a:xfrm>
          <a:off x="80287" y="4027497"/>
          <a:ext cx="1217827" cy="7543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>
              <a:latin typeface="Candara" panose="020E0502030303020204" pitchFamily="34" charset="0"/>
            </a:rPr>
            <a:t>LED emisores de borde</a:t>
          </a:r>
        </a:p>
      </dsp:txBody>
      <dsp:txXfrm>
        <a:off x="102380" y="4049590"/>
        <a:ext cx="1173641" cy="710138"/>
      </dsp:txXfrm>
    </dsp:sp>
    <dsp:sp modelId="{1F54FED9-A627-4B4D-9C11-E7DE592F1C2A}">
      <dsp:nvSpPr>
        <dsp:cNvPr id="0" name=""/>
        <dsp:cNvSpPr/>
      </dsp:nvSpPr>
      <dsp:spPr>
        <a:xfrm>
          <a:off x="1363772" y="1318984"/>
          <a:ext cx="3474503" cy="834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Candara" panose="020E0502030303020204" pitchFamily="34" charset="0"/>
            </a:rPr>
            <a:t>Es la unión PN formada con dos mezclas distintas de igual tipo de átomos</a:t>
          </a:r>
        </a:p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Candara" panose="020E0502030303020204" pitchFamily="34" charset="0"/>
            </a:rPr>
            <a:t>Desventaja:ondas luminosas se emiten en todas las direcciones y solo una pequeña fracción del total de la luz producida se acopla a la fibra. eficiencia en la transducción eléctrica es baja. </a:t>
          </a:r>
        </a:p>
      </dsp:txBody>
      <dsp:txXfrm>
        <a:off x="1388217" y="1343429"/>
        <a:ext cx="3425613" cy="785714"/>
      </dsp:txXfrm>
    </dsp:sp>
    <dsp:sp modelId="{77D147D0-23F7-4C9B-A214-57859C6FBB9C}">
      <dsp:nvSpPr>
        <dsp:cNvPr id="0" name=""/>
        <dsp:cNvSpPr/>
      </dsp:nvSpPr>
      <dsp:spPr>
        <a:xfrm>
          <a:off x="1388733" y="2221822"/>
          <a:ext cx="3447451" cy="834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Candara" panose="020E0502030303020204" pitchFamily="34" charset="0"/>
            </a:rPr>
            <a:t>Estos diodos se fabrican con material semiconductor tipo P de un conjunto de átomos y material tipo N de otro conjunto. Se fabrican montando capas en forma de emparedado, acentuando así el efecto de concentración de los electrones, los huecos y la luz producida en un área mucho menor.</a:t>
          </a:r>
        </a:p>
      </dsp:txBody>
      <dsp:txXfrm>
        <a:off x="1413178" y="2246267"/>
        <a:ext cx="3398561" cy="785714"/>
      </dsp:txXfrm>
    </dsp:sp>
    <dsp:sp modelId="{4A2643F2-CE52-4C89-B6CC-3C4458D47006}">
      <dsp:nvSpPr>
        <dsp:cNvPr id="0" name=""/>
        <dsp:cNvSpPr/>
      </dsp:nvSpPr>
      <dsp:spPr>
        <a:xfrm>
          <a:off x="1415466" y="3124660"/>
          <a:ext cx="3393977" cy="834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Candara" panose="020E0502030303020204" pitchFamily="34" charset="0"/>
            </a:rPr>
            <a:t>Usado en aplicaciones para telecomunicaciones, donde se requieren velocidades de datos mayores a 100 Mbps y desarrollado por Burrus y Dawson de laboratorios Bell. Es un LED homounión pero con dirección de la luz en un área menor.</a:t>
          </a:r>
        </a:p>
      </dsp:txBody>
      <dsp:txXfrm>
        <a:off x="1439911" y="3149105"/>
        <a:ext cx="3345087" cy="785714"/>
      </dsp:txXfrm>
    </dsp:sp>
    <dsp:sp modelId="{1D9A6A7C-213B-4F21-8409-318BC6E260B7}">
      <dsp:nvSpPr>
        <dsp:cNvPr id="0" name=""/>
        <dsp:cNvSpPr/>
      </dsp:nvSpPr>
      <dsp:spPr>
        <a:xfrm>
          <a:off x="1375451" y="4028090"/>
          <a:ext cx="3393977" cy="7576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Candara" panose="020E0502030303020204" pitchFamily="34" charset="0"/>
            </a:rPr>
            <a:t>Estos LED emiten una distribución más direccional de luz que los LED de superficie emisora. La luz se emite desde una banda activa (ventana) y forma un haz elíptico o cono. La potencia de luz de estos emisores es menor que los de superficie, pero da una mayor concentración. La corriente aplicada al LED y la temperatura inciden directamente en la potencia de luz emitida por el LED.</a:t>
          </a:r>
        </a:p>
      </dsp:txBody>
      <dsp:txXfrm>
        <a:off x="1397642" y="4050281"/>
        <a:ext cx="3349595" cy="713263"/>
      </dsp:txXfrm>
    </dsp:sp>
    <dsp:sp modelId="{ABDF780B-F2AD-4238-A004-7A4C8B221114}">
      <dsp:nvSpPr>
        <dsp:cNvPr id="0" name=""/>
        <dsp:cNvSpPr/>
      </dsp:nvSpPr>
      <dsp:spPr>
        <a:xfrm>
          <a:off x="5115714" y="1318984"/>
          <a:ext cx="1845100" cy="827594"/>
        </a:xfrm>
        <a:prstGeom prst="roundRect">
          <a:avLst>
            <a:gd name="adj" fmla="val 10000"/>
          </a:avLst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just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300" kern="1200">
            <a:latin typeface="Candara" panose="020E0502030303020204" pitchFamily="34" charset="0"/>
          </a:endParaRPr>
        </a:p>
      </dsp:txBody>
      <dsp:txXfrm>
        <a:off x="5139953" y="1343223"/>
        <a:ext cx="1796622" cy="779116"/>
      </dsp:txXfrm>
    </dsp:sp>
    <dsp:sp modelId="{13C47B78-977D-41B7-83FD-3BC944844A0A}">
      <dsp:nvSpPr>
        <dsp:cNvPr id="0" name=""/>
        <dsp:cNvSpPr/>
      </dsp:nvSpPr>
      <dsp:spPr>
        <a:xfrm>
          <a:off x="5174609" y="2214811"/>
          <a:ext cx="1727311" cy="834604"/>
        </a:xfrm>
        <a:prstGeom prst="roundRect">
          <a:avLst>
            <a:gd name="adj" fmla="val 10000"/>
          </a:avLst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just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300" kern="1200">
            <a:latin typeface="Candara" panose="020E0502030303020204" pitchFamily="34" charset="0"/>
          </a:endParaRPr>
        </a:p>
      </dsp:txBody>
      <dsp:txXfrm>
        <a:off x="5199054" y="2239256"/>
        <a:ext cx="1678421" cy="785714"/>
      </dsp:txXfrm>
    </dsp:sp>
    <dsp:sp modelId="{E7986E07-06B8-469E-B3C3-6ECB7CC26FEE}">
      <dsp:nvSpPr>
        <dsp:cNvPr id="0" name=""/>
        <dsp:cNvSpPr/>
      </dsp:nvSpPr>
      <dsp:spPr>
        <a:xfrm>
          <a:off x="5150569" y="3117649"/>
          <a:ext cx="1775389" cy="834604"/>
        </a:xfrm>
        <a:prstGeom prst="roundRect">
          <a:avLst>
            <a:gd name="adj" fmla="val 10000"/>
          </a:avLst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just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300" kern="1200">
            <a:latin typeface="Candara" panose="020E0502030303020204" pitchFamily="34" charset="0"/>
          </a:endParaRPr>
        </a:p>
      </dsp:txBody>
      <dsp:txXfrm>
        <a:off x="5175014" y="3142094"/>
        <a:ext cx="1726499" cy="785714"/>
      </dsp:txXfrm>
    </dsp:sp>
    <dsp:sp modelId="{25C0FD44-958C-42D2-A484-C9564A627F56}">
      <dsp:nvSpPr>
        <dsp:cNvPr id="0" name=""/>
        <dsp:cNvSpPr/>
      </dsp:nvSpPr>
      <dsp:spPr>
        <a:xfrm>
          <a:off x="5160310" y="4072341"/>
          <a:ext cx="1744572" cy="715531"/>
        </a:xfrm>
        <a:prstGeom prst="roundRect">
          <a:avLst>
            <a:gd name="adj" fmla="val 10000"/>
          </a:avLst>
        </a:prstGeom>
        <a:noFill/>
        <a:ln w="28575" cap="rnd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just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100" kern="1200">
            <a:latin typeface="Candara" panose="020E0502030303020204" pitchFamily="34" charset="0"/>
          </a:endParaRPr>
        </a:p>
      </dsp:txBody>
      <dsp:txXfrm>
        <a:off x="5181267" y="4093298"/>
        <a:ext cx="1702658" cy="673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FFD1F-807D-4DD2-9268-799D21126885}">
      <dsp:nvSpPr>
        <dsp:cNvPr id="0" name=""/>
        <dsp:cNvSpPr/>
      </dsp:nvSpPr>
      <dsp:spPr>
        <a:xfrm>
          <a:off x="4991417" y="4852467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5093991" y="4892789"/>
        <a:ext cx="10797" cy="10797"/>
      </dsp:txXfrm>
    </dsp:sp>
    <dsp:sp modelId="{15537FCD-ED38-467D-BD6B-BD11A7FBB166}">
      <dsp:nvSpPr>
        <dsp:cNvPr id="0" name=""/>
        <dsp:cNvSpPr/>
      </dsp:nvSpPr>
      <dsp:spPr>
        <a:xfrm>
          <a:off x="3490531" y="4852467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3593104" y="4892789"/>
        <a:ext cx="10797" cy="10797"/>
      </dsp:txXfrm>
    </dsp:sp>
    <dsp:sp modelId="{F95C122C-35F4-4729-BBA7-A03AF49B05A2}">
      <dsp:nvSpPr>
        <dsp:cNvPr id="0" name=""/>
        <dsp:cNvSpPr/>
      </dsp:nvSpPr>
      <dsp:spPr>
        <a:xfrm>
          <a:off x="1786852" y="4852467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889425" y="4892789"/>
        <a:ext cx="10797" cy="10797"/>
      </dsp:txXfrm>
    </dsp:sp>
    <dsp:sp modelId="{10F85CE2-C764-4372-88F1-D4D7574ECF5D}">
      <dsp:nvSpPr>
        <dsp:cNvPr id="0" name=""/>
        <dsp:cNvSpPr/>
      </dsp:nvSpPr>
      <dsp:spPr>
        <a:xfrm>
          <a:off x="662615" y="2533319"/>
          <a:ext cx="215944" cy="23648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972" y="0"/>
              </a:lnTo>
              <a:lnTo>
                <a:pt x="107972" y="2364868"/>
              </a:lnTo>
              <a:lnTo>
                <a:pt x="215944" y="2364868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711219" y="3656385"/>
        <a:ext cx="118735" cy="118735"/>
      </dsp:txXfrm>
    </dsp:sp>
    <dsp:sp modelId="{525141F7-8284-47B4-852E-726A8C5F3884}">
      <dsp:nvSpPr>
        <dsp:cNvPr id="0" name=""/>
        <dsp:cNvSpPr/>
      </dsp:nvSpPr>
      <dsp:spPr>
        <a:xfrm>
          <a:off x="4689117" y="4396060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4791691" y="4436381"/>
        <a:ext cx="10797" cy="10797"/>
      </dsp:txXfrm>
    </dsp:sp>
    <dsp:sp modelId="{1ED01CF7-C10B-42F0-9AFC-41BB02941593}">
      <dsp:nvSpPr>
        <dsp:cNvPr id="0" name=""/>
        <dsp:cNvSpPr/>
      </dsp:nvSpPr>
      <dsp:spPr>
        <a:xfrm>
          <a:off x="3083368" y="4396060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3185942" y="4436381"/>
        <a:ext cx="10797" cy="10797"/>
      </dsp:txXfrm>
    </dsp:sp>
    <dsp:sp modelId="{C596CBE3-07CA-429F-91DA-A1353E901B18}">
      <dsp:nvSpPr>
        <dsp:cNvPr id="0" name=""/>
        <dsp:cNvSpPr/>
      </dsp:nvSpPr>
      <dsp:spPr>
        <a:xfrm>
          <a:off x="1787704" y="4396060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890278" y="4436381"/>
        <a:ext cx="10797" cy="10797"/>
      </dsp:txXfrm>
    </dsp:sp>
    <dsp:sp modelId="{DB885665-51B8-4BB1-8256-47AAFCFD681D}">
      <dsp:nvSpPr>
        <dsp:cNvPr id="0" name=""/>
        <dsp:cNvSpPr/>
      </dsp:nvSpPr>
      <dsp:spPr>
        <a:xfrm>
          <a:off x="662615" y="2533319"/>
          <a:ext cx="215944" cy="1908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972" y="0"/>
              </a:lnTo>
              <a:lnTo>
                <a:pt x="107972" y="1908461"/>
              </a:lnTo>
              <a:lnTo>
                <a:pt x="215944" y="1908461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50" kern="1200"/>
        </a:p>
      </dsp:txBody>
      <dsp:txXfrm>
        <a:off x="722571" y="3439534"/>
        <a:ext cx="96031" cy="96031"/>
      </dsp:txXfrm>
    </dsp:sp>
    <dsp:sp modelId="{7DD25F86-72E3-4B74-9074-980F0924729A}">
      <dsp:nvSpPr>
        <dsp:cNvPr id="0" name=""/>
        <dsp:cNvSpPr/>
      </dsp:nvSpPr>
      <dsp:spPr>
        <a:xfrm>
          <a:off x="4804140" y="3824431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4906713" y="3864752"/>
        <a:ext cx="10797" cy="10797"/>
      </dsp:txXfrm>
    </dsp:sp>
    <dsp:sp modelId="{19FA3BE9-905D-4E20-BB20-6798CBFE24F4}">
      <dsp:nvSpPr>
        <dsp:cNvPr id="0" name=""/>
        <dsp:cNvSpPr/>
      </dsp:nvSpPr>
      <dsp:spPr>
        <a:xfrm>
          <a:off x="1730944" y="3301479"/>
          <a:ext cx="215944" cy="568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972" y="0"/>
              </a:lnTo>
              <a:lnTo>
                <a:pt x="107972" y="568671"/>
              </a:lnTo>
              <a:lnTo>
                <a:pt x="215944" y="568671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823708" y="3570607"/>
        <a:ext cx="30414" cy="30414"/>
      </dsp:txXfrm>
    </dsp:sp>
    <dsp:sp modelId="{1811DEEF-26E8-460A-8F0D-A44310FDE181}">
      <dsp:nvSpPr>
        <dsp:cNvPr id="0" name=""/>
        <dsp:cNvSpPr/>
      </dsp:nvSpPr>
      <dsp:spPr>
        <a:xfrm>
          <a:off x="3915152" y="2934797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4017726" y="2975119"/>
        <a:ext cx="10797" cy="10797"/>
      </dsp:txXfrm>
    </dsp:sp>
    <dsp:sp modelId="{B77D0025-05D0-4BDB-9EA3-3F6079A6C787}">
      <dsp:nvSpPr>
        <dsp:cNvPr id="0" name=""/>
        <dsp:cNvSpPr/>
      </dsp:nvSpPr>
      <dsp:spPr>
        <a:xfrm>
          <a:off x="1730944" y="2980517"/>
          <a:ext cx="215944" cy="320961"/>
        </a:xfrm>
        <a:custGeom>
          <a:avLst/>
          <a:gdLst/>
          <a:ahLst/>
          <a:cxnLst/>
          <a:rect l="0" t="0" r="0" b="0"/>
          <a:pathLst>
            <a:path>
              <a:moveTo>
                <a:pt x="0" y="320961"/>
              </a:moveTo>
              <a:lnTo>
                <a:pt x="107972" y="320961"/>
              </a:lnTo>
              <a:lnTo>
                <a:pt x="107972" y="0"/>
              </a:lnTo>
              <a:lnTo>
                <a:pt x="215944" y="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829245" y="3131327"/>
        <a:ext cx="19342" cy="19342"/>
      </dsp:txXfrm>
    </dsp:sp>
    <dsp:sp modelId="{8251D920-D929-4F54-97EF-382703D0414C}">
      <dsp:nvSpPr>
        <dsp:cNvPr id="0" name=""/>
        <dsp:cNvSpPr/>
      </dsp:nvSpPr>
      <dsp:spPr>
        <a:xfrm>
          <a:off x="662615" y="2533319"/>
          <a:ext cx="215944" cy="768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972" y="0"/>
              </a:lnTo>
              <a:lnTo>
                <a:pt x="107972" y="768159"/>
              </a:lnTo>
              <a:lnTo>
                <a:pt x="215944" y="768159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750638" y="2897451"/>
        <a:ext cx="39896" cy="39896"/>
      </dsp:txXfrm>
    </dsp:sp>
    <dsp:sp modelId="{1A592FBE-FC8B-4694-83A3-1A2DB7B4AE89}">
      <dsp:nvSpPr>
        <dsp:cNvPr id="0" name=""/>
        <dsp:cNvSpPr/>
      </dsp:nvSpPr>
      <dsp:spPr>
        <a:xfrm>
          <a:off x="5092598" y="1966812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5195171" y="2007133"/>
        <a:ext cx="10797" cy="10797"/>
      </dsp:txXfrm>
    </dsp:sp>
    <dsp:sp modelId="{93EA12A7-672D-4368-93CE-9AB9370F2457}">
      <dsp:nvSpPr>
        <dsp:cNvPr id="0" name=""/>
        <dsp:cNvSpPr/>
      </dsp:nvSpPr>
      <dsp:spPr>
        <a:xfrm>
          <a:off x="3493079" y="1966812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3595652" y="2007133"/>
        <a:ext cx="10797" cy="10797"/>
      </dsp:txXfrm>
    </dsp:sp>
    <dsp:sp modelId="{564E632E-FF6B-4EAC-91AB-CEA35C9F69C3}">
      <dsp:nvSpPr>
        <dsp:cNvPr id="0" name=""/>
        <dsp:cNvSpPr/>
      </dsp:nvSpPr>
      <dsp:spPr>
        <a:xfrm>
          <a:off x="1635356" y="1966812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737929" y="2007133"/>
        <a:ext cx="10797" cy="10797"/>
      </dsp:txXfrm>
    </dsp:sp>
    <dsp:sp modelId="{BAD9126C-32D8-43C9-BB6F-90FBEB70841B}">
      <dsp:nvSpPr>
        <dsp:cNvPr id="0" name=""/>
        <dsp:cNvSpPr/>
      </dsp:nvSpPr>
      <dsp:spPr>
        <a:xfrm>
          <a:off x="662615" y="2012532"/>
          <a:ext cx="215944" cy="520787"/>
        </a:xfrm>
        <a:custGeom>
          <a:avLst/>
          <a:gdLst/>
          <a:ahLst/>
          <a:cxnLst/>
          <a:rect l="0" t="0" r="0" b="0"/>
          <a:pathLst>
            <a:path>
              <a:moveTo>
                <a:pt x="0" y="520787"/>
              </a:moveTo>
              <a:lnTo>
                <a:pt x="107972" y="520787"/>
              </a:lnTo>
              <a:lnTo>
                <a:pt x="107972" y="0"/>
              </a:lnTo>
              <a:lnTo>
                <a:pt x="215944" y="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756492" y="2258831"/>
        <a:ext cx="28189" cy="28189"/>
      </dsp:txXfrm>
    </dsp:sp>
    <dsp:sp modelId="{E304C306-B6EB-441C-B542-64E72F037934}">
      <dsp:nvSpPr>
        <dsp:cNvPr id="0" name=""/>
        <dsp:cNvSpPr/>
      </dsp:nvSpPr>
      <dsp:spPr>
        <a:xfrm>
          <a:off x="4455973" y="1309751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4558547" y="1350073"/>
        <a:ext cx="10797" cy="10797"/>
      </dsp:txXfrm>
    </dsp:sp>
    <dsp:sp modelId="{415EA568-6C64-44A3-9A65-A54C2A86F664}">
      <dsp:nvSpPr>
        <dsp:cNvPr id="0" name=""/>
        <dsp:cNvSpPr/>
      </dsp:nvSpPr>
      <dsp:spPr>
        <a:xfrm>
          <a:off x="3160309" y="1309751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3262883" y="1350073"/>
        <a:ext cx="10797" cy="10797"/>
      </dsp:txXfrm>
    </dsp:sp>
    <dsp:sp modelId="{FFA8B077-52AE-4491-B494-1D53F7A2D9F0}">
      <dsp:nvSpPr>
        <dsp:cNvPr id="0" name=""/>
        <dsp:cNvSpPr/>
      </dsp:nvSpPr>
      <dsp:spPr>
        <a:xfrm>
          <a:off x="1864645" y="1309751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967219" y="1350073"/>
        <a:ext cx="10797" cy="10797"/>
      </dsp:txXfrm>
    </dsp:sp>
    <dsp:sp modelId="{76F5BAB4-4C73-4AD6-B9DB-9D8BC9BE5616}">
      <dsp:nvSpPr>
        <dsp:cNvPr id="0" name=""/>
        <dsp:cNvSpPr/>
      </dsp:nvSpPr>
      <dsp:spPr>
        <a:xfrm>
          <a:off x="662615" y="1355471"/>
          <a:ext cx="215944" cy="1177847"/>
        </a:xfrm>
        <a:custGeom>
          <a:avLst/>
          <a:gdLst/>
          <a:ahLst/>
          <a:cxnLst/>
          <a:rect l="0" t="0" r="0" b="0"/>
          <a:pathLst>
            <a:path>
              <a:moveTo>
                <a:pt x="0" y="1177847"/>
              </a:moveTo>
              <a:lnTo>
                <a:pt x="107972" y="1177847"/>
              </a:lnTo>
              <a:lnTo>
                <a:pt x="107972" y="0"/>
              </a:lnTo>
              <a:lnTo>
                <a:pt x="215944" y="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740650" y="1914458"/>
        <a:ext cx="59873" cy="59873"/>
      </dsp:txXfrm>
    </dsp:sp>
    <dsp:sp modelId="{BFC4402C-29AC-434B-B35D-A88CF9AF5850}">
      <dsp:nvSpPr>
        <dsp:cNvPr id="0" name=""/>
        <dsp:cNvSpPr/>
      </dsp:nvSpPr>
      <dsp:spPr>
        <a:xfrm>
          <a:off x="2542634" y="912915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2645207" y="953236"/>
        <a:ext cx="10797" cy="10797"/>
      </dsp:txXfrm>
    </dsp:sp>
    <dsp:sp modelId="{F3C7D5FC-F039-44F0-821B-821D81C71ABB}">
      <dsp:nvSpPr>
        <dsp:cNvPr id="0" name=""/>
        <dsp:cNvSpPr/>
      </dsp:nvSpPr>
      <dsp:spPr>
        <a:xfrm>
          <a:off x="1734507" y="747599"/>
          <a:ext cx="215944" cy="211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972" y="0"/>
              </a:lnTo>
              <a:lnTo>
                <a:pt x="107972" y="211035"/>
              </a:lnTo>
              <a:lnTo>
                <a:pt x="215944" y="211035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834930" y="845568"/>
        <a:ext cx="15097" cy="15097"/>
      </dsp:txXfrm>
    </dsp:sp>
    <dsp:sp modelId="{D451AD67-1A1F-45C7-B66C-440B15A07F44}">
      <dsp:nvSpPr>
        <dsp:cNvPr id="0" name=""/>
        <dsp:cNvSpPr/>
      </dsp:nvSpPr>
      <dsp:spPr>
        <a:xfrm>
          <a:off x="3953223" y="534209"/>
          <a:ext cx="2159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44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4055797" y="574531"/>
        <a:ext cx="10797" cy="10797"/>
      </dsp:txXfrm>
    </dsp:sp>
    <dsp:sp modelId="{D5628043-8A00-4484-B45F-C79E7A43D14E}">
      <dsp:nvSpPr>
        <dsp:cNvPr id="0" name=""/>
        <dsp:cNvSpPr/>
      </dsp:nvSpPr>
      <dsp:spPr>
        <a:xfrm>
          <a:off x="1734507" y="579929"/>
          <a:ext cx="215944" cy="167669"/>
        </a:xfrm>
        <a:custGeom>
          <a:avLst/>
          <a:gdLst/>
          <a:ahLst/>
          <a:cxnLst/>
          <a:rect l="0" t="0" r="0" b="0"/>
          <a:pathLst>
            <a:path>
              <a:moveTo>
                <a:pt x="0" y="167669"/>
              </a:moveTo>
              <a:lnTo>
                <a:pt x="107972" y="167669"/>
              </a:lnTo>
              <a:lnTo>
                <a:pt x="107972" y="0"/>
              </a:lnTo>
              <a:lnTo>
                <a:pt x="215944" y="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835644" y="656929"/>
        <a:ext cx="13669" cy="13669"/>
      </dsp:txXfrm>
    </dsp:sp>
    <dsp:sp modelId="{1F0AFA60-38FF-4B9C-A087-71111204E9CA}">
      <dsp:nvSpPr>
        <dsp:cNvPr id="0" name=""/>
        <dsp:cNvSpPr/>
      </dsp:nvSpPr>
      <dsp:spPr>
        <a:xfrm>
          <a:off x="662615" y="747599"/>
          <a:ext cx="215944" cy="1785720"/>
        </a:xfrm>
        <a:custGeom>
          <a:avLst/>
          <a:gdLst/>
          <a:ahLst/>
          <a:cxnLst/>
          <a:rect l="0" t="0" r="0" b="0"/>
          <a:pathLst>
            <a:path>
              <a:moveTo>
                <a:pt x="0" y="1785720"/>
              </a:moveTo>
              <a:lnTo>
                <a:pt x="107972" y="1785720"/>
              </a:lnTo>
              <a:lnTo>
                <a:pt x="107972" y="0"/>
              </a:lnTo>
              <a:lnTo>
                <a:pt x="215944" y="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725618" y="1595491"/>
        <a:ext cx="89936" cy="89936"/>
      </dsp:txXfrm>
    </dsp:sp>
    <dsp:sp modelId="{DAE8BB0A-535C-428F-BFF5-61EBDF168C16}">
      <dsp:nvSpPr>
        <dsp:cNvPr id="0" name=""/>
        <dsp:cNvSpPr/>
      </dsp:nvSpPr>
      <dsp:spPr>
        <a:xfrm>
          <a:off x="1980370" y="122731"/>
          <a:ext cx="2034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8189"/>
              </a:moveTo>
              <a:lnTo>
                <a:pt x="101736" y="58189"/>
              </a:lnTo>
              <a:lnTo>
                <a:pt x="101736" y="45720"/>
              </a:lnTo>
              <a:lnTo>
                <a:pt x="203473" y="45720"/>
              </a:lnTo>
            </a:path>
          </a:pathLst>
        </a:custGeom>
        <a:noFill/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2077010" y="163354"/>
        <a:ext cx="10192" cy="10192"/>
      </dsp:txXfrm>
    </dsp:sp>
    <dsp:sp modelId="{4FAC2060-509F-4E42-8772-229C5DECDACF}">
      <dsp:nvSpPr>
        <dsp:cNvPr id="0" name=""/>
        <dsp:cNvSpPr/>
      </dsp:nvSpPr>
      <dsp:spPr>
        <a:xfrm>
          <a:off x="662615" y="180920"/>
          <a:ext cx="228414" cy="2352398"/>
        </a:xfrm>
        <a:custGeom>
          <a:avLst/>
          <a:gdLst/>
          <a:ahLst/>
          <a:cxnLst/>
          <a:rect l="0" t="0" r="0" b="0"/>
          <a:pathLst>
            <a:path>
              <a:moveTo>
                <a:pt x="0" y="2352398"/>
              </a:moveTo>
              <a:lnTo>
                <a:pt x="114207" y="2352398"/>
              </a:lnTo>
              <a:lnTo>
                <a:pt x="114207" y="0"/>
              </a:lnTo>
              <a:lnTo>
                <a:pt x="228414" y="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717735" y="1298033"/>
        <a:ext cx="118173" cy="118173"/>
      </dsp:txXfrm>
    </dsp:sp>
    <dsp:sp modelId="{6722DFF6-9FF2-4A81-8612-EB0D58E47CAC}">
      <dsp:nvSpPr>
        <dsp:cNvPr id="0" name=""/>
        <dsp:cNvSpPr/>
      </dsp:nvSpPr>
      <dsp:spPr>
        <a:xfrm rot="16200000">
          <a:off x="-1721457" y="2368728"/>
          <a:ext cx="4438962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DIODOS LÁSER DE INYECCIÓN ILD</a:t>
          </a:r>
        </a:p>
      </dsp:txBody>
      <dsp:txXfrm>
        <a:off x="-1721457" y="2368728"/>
        <a:ext cx="4438962" cy="329182"/>
      </dsp:txXfrm>
    </dsp:sp>
    <dsp:sp modelId="{46E64339-2F9A-4113-9D6E-9F9622D00419}">
      <dsp:nvSpPr>
        <dsp:cNvPr id="0" name=""/>
        <dsp:cNvSpPr/>
      </dsp:nvSpPr>
      <dsp:spPr>
        <a:xfrm>
          <a:off x="891029" y="16329"/>
          <a:ext cx="1089340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EMISIÓN ESPONTÁNEA ESTIMULADA</a:t>
          </a:r>
        </a:p>
      </dsp:txBody>
      <dsp:txXfrm>
        <a:off x="891029" y="16329"/>
        <a:ext cx="1089340" cy="329182"/>
      </dsp:txXfrm>
    </dsp:sp>
    <dsp:sp modelId="{593E033E-01DE-42B4-A7DE-93BF8327685C}">
      <dsp:nvSpPr>
        <dsp:cNvPr id="0" name=""/>
        <dsp:cNvSpPr/>
      </dsp:nvSpPr>
      <dsp:spPr>
        <a:xfrm>
          <a:off x="2183843" y="3859"/>
          <a:ext cx="4130004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Es la base de funcionamiento del láser. Con una fuente externa se irradia el núcleo activo del láser con una longitud de onda igual (igual fase e igual frecuencia) a la que tiene la emisión espontánea. El resultado es una onda coherente.</a:t>
          </a:r>
        </a:p>
      </dsp:txBody>
      <dsp:txXfrm>
        <a:off x="2183843" y="3859"/>
        <a:ext cx="4130004" cy="329182"/>
      </dsp:txXfrm>
    </dsp:sp>
    <dsp:sp modelId="{7A4ACAB3-47AE-4B4A-995B-F9C7EED1445B}">
      <dsp:nvSpPr>
        <dsp:cNvPr id="0" name=""/>
        <dsp:cNvSpPr/>
      </dsp:nvSpPr>
      <dsp:spPr>
        <a:xfrm>
          <a:off x="878559" y="504206"/>
          <a:ext cx="855948" cy="4867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1" kern="1200" dirty="0"/>
            <a:t>CARACTERÍSTICAS DE LA EMISIÓN LÁSER</a:t>
          </a:r>
        </a:p>
      </dsp:txBody>
      <dsp:txXfrm>
        <a:off x="878559" y="504206"/>
        <a:ext cx="855948" cy="486785"/>
      </dsp:txXfrm>
    </dsp:sp>
    <dsp:sp modelId="{06072F69-D3D6-4509-9F9E-C3A1E8E3F160}">
      <dsp:nvSpPr>
        <dsp:cNvPr id="0" name=""/>
        <dsp:cNvSpPr/>
      </dsp:nvSpPr>
      <dsp:spPr>
        <a:xfrm>
          <a:off x="1950451" y="424493"/>
          <a:ext cx="2002772" cy="3108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La intensidad de la emisión láser es inusitadamente elevada.</a:t>
          </a:r>
        </a:p>
      </dsp:txBody>
      <dsp:txXfrm>
        <a:off x="1950451" y="424493"/>
        <a:ext cx="2002772" cy="310873"/>
      </dsp:txXfrm>
    </dsp:sp>
    <dsp:sp modelId="{18879C5A-44A4-4786-9774-3930C320ECC0}">
      <dsp:nvSpPr>
        <dsp:cNvPr id="0" name=""/>
        <dsp:cNvSpPr/>
      </dsp:nvSpPr>
      <dsp:spPr>
        <a:xfrm>
          <a:off x="4169167" y="415338"/>
          <a:ext cx="2757594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El rango de potencia es amplísimo, empezando desde las fracciones de vatio hasta el orden los GW que se alcanzan en el láser NOVA</a:t>
          </a:r>
        </a:p>
      </dsp:txBody>
      <dsp:txXfrm>
        <a:off x="4169167" y="415338"/>
        <a:ext cx="2757594" cy="329182"/>
      </dsp:txXfrm>
    </dsp:sp>
    <dsp:sp modelId="{07CD6F56-373A-4173-B59F-DC0D3FFD475D}">
      <dsp:nvSpPr>
        <dsp:cNvPr id="0" name=""/>
        <dsp:cNvSpPr/>
      </dsp:nvSpPr>
      <dsp:spPr>
        <a:xfrm>
          <a:off x="1950451" y="846564"/>
          <a:ext cx="592183" cy="2241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Elevada coherencia</a:t>
          </a:r>
        </a:p>
      </dsp:txBody>
      <dsp:txXfrm>
        <a:off x="1950451" y="846564"/>
        <a:ext cx="592183" cy="224140"/>
      </dsp:txXfrm>
    </dsp:sp>
    <dsp:sp modelId="{BBDC1851-DDF2-4E66-9F32-3C6EB1E9C825}">
      <dsp:nvSpPr>
        <dsp:cNvPr id="0" name=""/>
        <dsp:cNvSpPr/>
      </dsp:nvSpPr>
      <dsp:spPr>
        <a:xfrm>
          <a:off x="2758578" y="817662"/>
          <a:ext cx="1284715" cy="2819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/>
            <a:t>Emisión de luz altamente monocromática</a:t>
          </a:r>
        </a:p>
      </dsp:txBody>
      <dsp:txXfrm>
        <a:off x="2758578" y="817662"/>
        <a:ext cx="1284715" cy="281945"/>
      </dsp:txXfrm>
    </dsp:sp>
    <dsp:sp modelId="{6BBF424D-6C9F-490B-9474-21163E038BD2}">
      <dsp:nvSpPr>
        <dsp:cNvPr id="0" name=""/>
        <dsp:cNvSpPr/>
      </dsp:nvSpPr>
      <dsp:spPr>
        <a:xfrm>
          <a:off x="878559" y="1190880"/>
          <a:ext cx="986086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b="1" kern="1200" dirty="0"/>
            <a:t>COMPONENTES</a:t>
          </a:r>
        </a:p>
      </dsp:txBody>
      <dsp:txXfrm>
        <a:off x="878559" y="1190880"/>
        <a:ext cx="986086" cy="329182"/>
      </dsp:txXfrm>
    </dsp:sp>
    <dsp:sp modelId="{FBCFB5B4-FD9A-46B8-AB6B-A53311D2C454}">
      <dsp:nvSpPr>
        <dsp:cNvPr id="0" name=""/>
        <dsp:cNvSpPr/>
      </dsp:nvSpPr>
      <dsp:spPr>
        <a:xfrm>
          <a:off x="2080589" y="1181903"/>
          <a:ext cx="1079720" cy="3471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Medio láser, que es el material capaz de producir la radiación.</a:t>
          </a:r>
        </a:p>
      </dsp:txBody>
      <dsp:txXfrm>
        <a:off x="2080589" y="1181903"/>
        <a:ext cx="1079720" cy="347136"/>
      </dsp:txXfrm>
    </dsp:sp>
    <dsp:sp modelId="{90AE20F9-C311-4AF5-9917-CAAAB2239253}">
      <dsp:nvSpPr>
        <dsp:cNvPr id="0" name=""/>
        <dsp:cNvSpPr/>
      </dsp:nvSpPr>
      <dsp:spPr>
        <a:xfrm>
          <a:off x="3376253" y="1190880"/>
          <a:ext cx="1079720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Fuente externa de energía, que puede ser eléctrica u óptica</a:t>
          </a:r>
        </a:p>
      </dsp:txBody>
      <dsp:txXfrm>
        <a:off x="3376253" y="1190880"/>
        <a:ext cx="1079720" cy="329182"/>
      </dsp:txXfrm>
    </dsp:sp>
    <dsp:sp modelId="{4E485E3B-CC6A-42A7-88AE-E0891A197CD1}">
      <dsp:nvSpPr>
        <dsp:cNvPr id="0" name=""/>
        <dsp:cNvSpPr/>
      </dsp:nvSpPr>
      <dsp:spPr>
        <a:xfrm>
          <a:off x="4671917" y="1190880"/>
          <a:ext cx="2844112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Caja o cavidad de resonancia, que contiene el medio láser y los espejos para reflejar la luz, uno de los cuales la transmite parcialmente.</a:t>
          </a:r>
        </a:p>
      </dsp:txBody>
      <dsp:txXfrm>
        <a:off x="4671917" y="1190880"/>
        <a:ext cx="2844112" cy="329182"/>
      </dsp:txXfrm>
    </dsp:sp>
    <dsp:sp modelId="{4933753D-E8CB-4F9C-8EC8-F25DF6A9D590}">
      <dsp:nvSpPr>
        <dsp:cNvPr id="0" name=""/>
        <dsp:cNvSpPr/>
      </dsp:nvSpPr>
      <dsp:spPr>
        <a:xfrm>
          <a:off x="878559" y="1653826"/>
          <a:ext cx="756797" cy="7174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b="1" kern="1200" dirty="0"/>
            <a:t>FASES EN EL FUNCIONAMIENTO</a:t>
          </a:r>
        </a:p>
      </dsp:txBody>
      <dsp:txXfrm>
        <a:off x="878559" y="1653826"/>
        <a:ext cx="756797" cy="717411"/>
      </dsp:txXfrm>
    </dsp:sp>
    <dsp:sp modelId="{2A90C34C-4131-43E0-B2DF-856DD18D5E6E}">
      <dsp:nvSpPr>
        <dsp:cNvPr id="0" name=""/>
        <dsp:cNvSpPr/>
      </dsp:nvSpPr>
      <dsp:spPr>
        <a:xfrm>
          <a:off x="1851300" y="1673432"/>
          <a:ext cx="1641779" cy="6781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Bombeo: En el cual las partículas del medio láser se excitan, llevando a sus electrones a niveles de energía superiores y con tiempos de vida más cortos. </a:t>
          </a:r>
        </a:p>
      </dsp:txBody>
      <dsp:txXfrm>
        <a:off x="1851300" y="1673432"/>
        <a:ext cx="1641779" cy="678199"/>
      </dsp:txXfrm>
    </dsp:sp>
    <dsp:sp modelId="{D30A438F-8C4E-4AE9-9981-24B5BDC20F84}">
      <dsp:nvSpPr>
        <dsp:cNvPr id="0" name=""/>
        <dsp:cNvSpPr/>
      </dsp:nvSpPr>
      <dsp:spPr>
        <a:xfrm>
          <a:off x="3709023" y="1684639"/>
          <a:ext cx="1383574" cy="6557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Relajación: Es el proceso de relajación parcial de las partículas excitadas mediante emisión de calor.</a:t>
          </a:r>
        </a:p>
      </dsp:txBody>
      <dsp:txXfrm>
        <a:off x="3709023" y="1684639"/>
        <a:ext cx="1383574" cy="655785"/>
      </dsp:txXfrm>
    </dsp:sp>
    <dsp:sp modelId="{2A74B740-DB30-45A1-9CA3-42D9B863A793}">
      <dsp:nvSpPr>
        <dsp:cNvPr id="0" name=""/>
        <dsp:cNvSpPr/>
      </dsp:nvSpPr>
      <dsp:spPr>
        <a:xfrm>
          <a:off x="5308542" y="1602358"/>
          <a:ext cx="2296003" cy="8203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Emisión espontánea: Los electrones de algunas de estas partículas excitadas vuelven al estado fundamental mediante un fenómeno de emisión espontánea, es decir la emisión ordinaria de fotones cuya energía equivale a la diferencia de energía entre los niveles implicados en el fenómeno láser.</a:t>
          </a:r>
        </a:p>
      </dsp:txBody>
      <dsp:txXfrm>
        <a:off x="5308542" y="1602358"/>
        <a:ext cx="2296003" cy="820346"/>
      </dsp:txXfrm>
    </dsp:sp>
    <dsp:sp modelId="{C65A0082-B56D-4368-9587-A715059801C4}">
      <dsp:nvSpPr>
        <dsp:cNvPr id="0" name=""/>
        <dsp:cNvSpPr/>
      </dsp:nvSpPr>
      <dsp:spPr>
        <a:xfrm>
          <a:off x="878559" y="2973950"/>
          <a:ext cx="852384" cy="6550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b="1" kern="1200" dirty="0"/>
            <a:t>FUNCIONAMIENTO DEL DIODO LÁSER</a:t>
          </a:r>
        </a:p>
      </dsp:txBody>
      <dsp:txXfrm>
        <a:off x="878559" y="2973950"/>
        <a:ext cx="852384" cy="655057"/>
      </dsp:txXfrm>
    </dsp:sp>
    <dsp:sp modelId="{FFA5757B-81B7-482B-B2EB-375723A5C1AB}">
      <dsp:nvSpPr>
        <dsp:cNvPr id="0" name=""/>
        <dsp:cNvSpPr/>
      </dsp:nvSpPr>
      <dsp:spPr>
        <a:xfrm>
          <a:off x="1946888" y="2452993"/>
          <a:ext cx="1968264" cy="10550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1. Al pasar corriente con polarización directa a través de la unión PN, se emiten fotones por emisión espontánea a una frecuencia determinada. Si se aumenta la corriente, la generación de fotones y de portadores minoritarios en ambos lados de la unión es tan grande, que comienzan a chocar entre ellos y contra portadores minoritarios ya excitados.</a:t>
          </a:r>
        </a:p>
      </dsp:txBody>
      <dsp:txXfrm>
        <a:off x="1946888" y="2452993"/>
        <a:ext cx="1968264" cy="1055047"/>
      </dsp:txXfrm>
    </dsp:sp>
    <dsp:sp modelId="{5330FC62-BD62-4FA0-A426-FED1C4D96B00}">
      <dsp:nvSpPr>
        <dsp:cNvPr id="0" name=""/>
        <dsp:cNvSpPr/>
      </dsp:nvSpPr>
      <dsp:spPr>
        <a:xfrm>
          <a:off x="4131096" y="2505001"/>
          <a:ext cx="3494459" cy="9510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2. Esto causa un aumento en el nivel de energía de ionización y hace que los portadores se vuelvan inestables. Entonces, un portador cualquiera se recombina con su portador contrario a un valor de energía mayor que el nivel de energía normal que tenía antes del choque. En este proceso se crean más fotones, que a su vez estimulan a otros, creando alta ganancia en la cantidad de fotones.</a:t>
          </a:r>
        </a:p>
      </dsp:txBody>
      <dsp:txXfrm>
        <a:off x="4131096" y="2505001"/>
        <a:ext cx="3494459" cy="951032"/>
      </dsp:txXfrm>
    </dsp:sp>
    <dsp:sp modelId="{CF76C747-DD05-4768-B6A3-C96019E3CAAB}">
      <dsp:nvSpPr>
        <dsp:cNvPr id="0" name=""/>
        <dsp:cNvSpPr/>
      </dsp:nvSpPr>
      <dsp:spPr>
        <a:xfrm>
          <a:off x="1946888" y="3590337"/>
          <a:ext cx="2857252" cy="5596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3. Los ILD tienen paredes muy lisas (tipo espejo) con lo cual los fotones se reflejan estimulando a más electrones libres a recombinarse con huecos a un valor de energía mayor que el normal. Este es el proceso láser o estimulación de emisión.</a:t>
          </a:r>
        </a:p>
      </dsp:txBody>
      <dsp:txXfrm>
        <a:off x="1946888" y="3590337"/>
        <a:ext cx="2857252" cy="559627"/>
      </dsp:txXfrm>
    </dsp:sp>
    <dsp:sp modelId="{CA02415B-5644-4080-94B1-9BED8267802A}">
      <dsp:nvSpPr>
        <dsp:cNvPr id="0" name=""/>
        <dsp:cNvSpPr/>
      </dsp:nvSpPr>
      <dsp:spPr>
        <a:xfrm>
          <a:off x="5020084" y="3666928"/>
          <a:ext cx="2984648" cy="4064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4. Luego de entrar en este proceso de estimulación, la potencia luminosa de salida aumenta dramáticamente con pequeños aumentos de corriente de activación.</a:t>
          </a:r>
        </a:p>
      </dsp:txBody>
      <dsp:txXfrm>
        <a:off x="5020084" y="3666928"/>
        <a:ext cx="2984648" cy="406445"/>
      </dsp:txXfrm>
    </dsp:sp>
    <dsp:sp modelId="{52FFD159-20B8-4EEC-8DB5-CF828B574299}">
      <dsp:nvSpPr>
        <dsp:cNvPr id="0" name=""/>
        <dsp:cNvSpPr/>
      </dsp:nvSpPr>
      <dsp:spPr>
        <a:xfrm>
          <a:off x="878559" y="4277189"/>
          <a:ext cx="909145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b="1" kern="1200" dirty="0"/>
            <a:t>VENTAJAS</a:t>
          </a:r>
        </a:p>
      </dsp:txBody>
      <dsp:txXfrm>
        <a:off x="878559" y="4277189"/>
        <a:ext cx="909145" cy="329182"/>
      </dsp:txXfrm>
    </dsp:sp>
    <dsp:sp modelId="{51B10801-A7FF-472B-9AFC-5878CED48DEC}">
      <dsp:nvSpPr>
        <dsp:cNvPr id="0" name=""/>
        <dsp:cNvSpPr/>
      </dsp:nvSpPr>
      <dsp:spPr>
        <a:xfrm>
          <a:off x="2003648" y="4232260"/>
          <a:ext cx="1079720" cy="41903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Mejor acople con la fibra óptica por su alta directividad</a:t>
          </a:r>
        </a:p>
      </dsp:txBody>
      <dsp:txXfrm>
        <a:off x="2003648" y="4232260"/>
        <a:ext cx="1079720" cy="419039"/>
      </dsp:txXfrm>
    </dsp:sp>
    <dsp:sp modelId="{D6C8E2B9-4047-439A-86B9-5F2F2B04C2EC}">
      <dsp:nvSpPr>
        <dsp:cNvPr id="0" name=""/>
        <dsp:cNvSpPr/>
      </dsp:nvSpPr>
      <dsp:spPr>
        <a:xfrm>
          <a:off x="3299312" y="4277189"/>
          <a:ext cx="1389804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La tasa de transmisión digital (bits/</a:t>
          </a:r>
          <a:r>
            <a:rPr lang="es-ES" sz="900" kern="1200" dirty="0" err="1"/>
            <a:t>seg</a:t>
          </a:r>
          <a:r>
            <a:rPr lang="es-ES" sz="900" kern="1200" dirty="0"/>
            <a:t>) es más alta que en los LED</a:t>
          </a:r>
        </a:p>
      </dsp:txBody>
      <dsp:txXfrm>
        <a:off x="3299312" y="4277189"/>
        <a:ext cx="1389804" cy="329182"/>
      </dsp:txXfrm>
    </dsp:sp>
    <dsp:sp modelId="{A364A1DC-4881-4F1F-853B-DFE6AF0BDC7A}">
      <dsp:nvSpPr>
        <dsp:cNvPr id="0" name=""/>
        <dsp:cNvSpPr/>
      </dsp:nvSpPr>
      <dsp:spPr>
        <a:xfrm>
          <a:off x="4905061" y="4277189"/>
          <a:ext cx="1781214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Se reduce la dispersión cromática o de longitudes de onda porque generan luz monocromática.</a:t>
          </a:r>
        </a:p>
      </dsp:txBody>
      <dsp:txXfrm>
        <a:off x="4905061" y="4277189"/>
        <a:ext cx="1781214" cy="329182"/>
      </dsp:txXfrm>
    </dsp:sp>
    <dsp:sp modelId="{B563DBAA-2C3A-4965-BD04-C34FE53CEF7C}">
      <dsp:nvSpPr>
        <dsp:cNvPr id="0" name=""/>
        <dsp:cNvSpPr/>
      </dsp:nvSpPr>
      <dsp:spPr>
        <a:xfrm>
          <a:off x="878559" y="4733596"/>
          <a:ext cx="908292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/>
            <a:t>DESVENTAJAS</a:t>
          </a:r>
        </a:p>
      </dsp:txBody>
      <dsp:txXfrm>
        <a:off x="878559" y="4733596"/>
        <a:ext cx="908292" cy="329182"/>
      </dsp:txXfrm>
    </dsp:sp>
    <dsp:sp modelId="{4D23379C-0879-449D-8C17-27C720AE85DB}">
      <dsp:nvSpPr>
        <dsp:cNvPr id="0" name=""/>
        <dsp:cNvSpPr/>
      </dsp:nvSpPr>
      <dsp:spPr>
        <a:xfrm>
          <a:off x="2002796" y="4733596"/>
          <a:ext cx="1487735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El costo es mayor que los LED (alrededor de 10 veces)</a:t>
          </a:r>
        </a:p>
      </dsp:txBody>
      <dsp:txXfrm>
        <a:off x="2002796" y="4733596"/>
        <a:ext cx="1487735" cy="329182"/>
      </dsp:txXfrm>
    </dsp:sp>
    <dsp:sp modelId="{6BA99108-16D9-47D7-BA15-131CCC33C02E}">
      <dsp:nvSpPr>
        <dsp:cNvPr id="0" name=""/>
        <dsp:cNvSpPr/>
      </dsp:nvSpPr>
      <dsp:spPr>
        <a:xfrm>
          <a:off x="3706475" y="4733596"/>
          <a:ext cx="1284942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El tiempo de vida es menor, pues trabajan a mayores potencias</a:t>
          </a:r>
        </a:p>
      </dsp:txBody>
      <dsp:txXfrm>
        <a:off x="3706475" y="4733596"/>
        <a:ext cx="1284942" cy="329182"/>
      </dsp:txXfrm>
    </dsp:sp>
    <dsp:sp modelId="{9C51BFE2-FE87-4C3B-9BEF-36058200E51A}">
      <dsp:nvSpPr>
        <dsp:cNvPr id="0" name=""/>
        <dsp:cNvSpPr/>
      </dsp:nvSpPr>
      <dsp:spPr>
        <a:xfrm>
          <a:off x="5207361" y="4733596"/>
          <a:ext cx="1574285" cy="329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just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Los ILD dependen más de la temperatura que los LED</a:t>
          </a:r>
        </a:p>
      </dsp:txBody>
      <dsp:txXfrm>
        <a:off x="5207361" y="4733596"/>
        <a:ext cx="1574285" cy="329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020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035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53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357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7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99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625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096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50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7292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236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406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780468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60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570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371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2527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4822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7618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642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98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7819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7184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505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7206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1060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2879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871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9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Capítulo 3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E69139-FC42-42FD-A087-793715CAC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Comunicaciones Ópticas</a:t>
            </a:r>
            <a:endParaRPr lang="es-ES" dirty="0"/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30B6D2D-1AA2-436C-8381-F600F418E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52" y="74090"/>
            <a:ext cx="3176830" cy="4995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EEADDDA6-6719-4E5E-8B99-49D1EBB1873F}"/>
              </a:ext>
            </a:extLst>
          </p:cNvPr>
          <p:cNvSpPr txBox="1">
            <a:spLocks/>
          </p:cNvSpPr>
          <p:nvPr/>
        </p:nvSpPr>
        <p:spPr>
          <a:xfrm>
            <a:off x="363006" y="479858"/>
            <a:ext cx="2393705" cy="124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FLUJO DE RECEPTOR ÓPTICO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9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A390E421-6022-4FCC-8905-3D42A4E4B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029" y="66587"/>
            <a:ext cx="4169112" cy="50072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65133717-053B-4DF9-A2BB-6DCB0C0ACAA5}"/>
              </a:ext>
            </a:extLst>
          </p:cNvPr>
          <p:cNvSpPr txBox="1">
            <a:spLocks/>
          </p:cNvSpPr>
          <p:nvPr/>
        </p:nvSpPr>
        <p:spPr>
          <a:xfrm>
            <a:off x="363006" y="479858"/>
            <a:ext cx="2393705" cy="124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FLUJO DE TRANSMISOR ÓPTICO.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23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4EA0DF-B7D1-4259-BAC0-E16107ECDDD3}"/>
              </a:ext>
            </a:extLst>
          </p:cNvPr>
          <p:cNvSpPr txBox="1">
            <a:spLocks/>
          </p:cNvSpPr>
          <p:nvPr/>
        </p:nvSpPr>
        <p:spPr>
          <a:xfrm>
            <a:off x="375738" y="346635"/>
            <a:ext cx="8392523" cy="3783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24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Bibliografía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sz="1800" b="1" dirty="0"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	J. </a:t>
            </a:r>
            <a:r>
              <a:rPr lang="es-ES" sz="1800" b="1" dirty="0" err="1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Pallo</a:t>
            </a:r>
            <a:r>
              <a:rPr lang="es-ES" sz="18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FUENTES Y DETECTORES ÓPTICOS, </a:t>
            </a:r>
            <a:r>
              <a:rPr lang="es-ES" sz="1800" b="1" dirty="0" err="1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Amabto</a:t>
            </a:r>
            <a:r>
              <a:rPr lang="es-ES" sz="18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Universidad Técnica de Ambato, 2021.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	W. Tomasi, Sistemas de comunicaciones electrónicas. Capítulo 11: Comunicaciones por fibra óptica, Ciudad de México: Prentice Hall, 2003.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	R. Pinto y A. Cabezas, Sistemas de comunicaciones ópticas. Capitulo 4: Fuentes y detectores ópticos, Bogotá: Universidad Militar Nueva Granada, 2014.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sz="1800" b="1" dirty="0"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sz="1800" b="1" dirty="0"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57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Fuentes de luz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43700" y="43101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" name="Imagen 8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F8A6788C-AB87-4CB9-B5DA-577CC8381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0" b="3802"/>
          <a:stretch/>
        </p:blipFill>
        <p:spPr bwMode="auto">
          <a:xfrm>
            <a:off x="578779" y="356926"/>
            <a:ext cx="7068287" cy="451190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0B28CA8-6E16-41F2-AE7E-28005F50F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423882"/>
              </p:ext>
            </p:extLst>
          </p:nvPr>
        </p:nvGraphicFramePr>
        <p:xfrm>
          <a:off x="691096" y="149886"/>
          <a:ext cx="6989863" cy="4787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3C6D9352-DC5C-4F19-B973-C8666089576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r="1713"/>
          <a:stretch/>
        </p:blipFill>
        <p:spPr bwMode="auto">
          <a:xfrm>
            <a:off x="5602841" y="1478817"/>
            <a:ext cx="2209107" cy="851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E4E29B6-BE01-47CF-BCC1-C191C23069F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3" r="10765"/>
          <a:stretch/>
        </p:blipFill>
        <p:spPr bwMode="auto">
          <a:xfrm>
            <a:off x="5641830" y="2385983"/>
            <a:ext cx="1521842" cy="841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A1AEEC7-495C-4C0F-81E0-8F733AAB06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41" y="3282949"/>
            <a:ext cx="2078118" cy="837404"/>
          </a:xfrm>
          <a:prstGeom prst="rect">
            <a:avLst/>
          </a:prstGeom>
        </p:spPr>
      </p:pic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DFB7E6B-5B80-4E63-8CB9-201F3906530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55" y="4206397"/>
            <a:ext cx="2103504" cy="7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0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591DA241-94F2-4E81-B8BF-F56B0C171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036109"/>
              </p:ext>
            </p:extLst>
          </p:nvPr>
        </p:nvGraphicFramePr>
        <p:xfrm>
          <a:off x="153285" y="76861"/>
          <a:ext cx="8338165" cy="5066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539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FD1FE7D-495A-41C8-B6D5-35C8790AE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028344"/>
              </p:ext>
            </p:extLst>
          </p:nvPr>
        </p:nvGraphicFramePr>
        <p:xfrm>
          <a:off x="453044" y="153179"/>
          <a:ext cx="7265323" cy="4837142"/>
        </p:xfrm>
        <a:graphic>
          <a:graphicData uri="http://schemas.openxmlformats.org/drawingml/2006/table">
            <a:tbl>
              <a:tblPr firstRow="1" firstCol="1" bandRow="1"/>
              <a:tblGrid>
                <a:gridCol w="1604356">
                  <a:extLst>
                    <a:ext uri="{9D8B030D-6E8A-4147-A177-3AD203B41FA5}">
                      <a16:colId xmlns:a16="http://schemas.microsoft.com/office/drawing/2014/main" val="1116422120"/>
                    </a:ext>
                  </a:extLst>
                </a:gridCol>
                <a:gridCol w="2685011">
                  <a:extLst>
                    <a:ext uri="{9D8B030D-6E8A-4147-A177-3AD203B41FA5}">
                      <a16:colId xmlns:a16="http://schemas.microsoft.com/office/drawing/2014/main" val="3534858693"/>
                    </a:ext>
                  </a:extLst>
                </a:gridCol>
                <a:gridCol w="2975956">
                  <a:extLst>
                    <a:ext uri="{9D8B030D-6E8A-4147-A177-3AD203B41FA5}">
                      <a16:colId xmlns:a16="http://schemas.microsoft.com/office/drawing/2014/main" val="528448519"/>
                    </a:ext>
                  </a:extLst>
                </a:gridCol>
              </a:tblGrid>
              <a:tr h="9567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TIPO DE EMISOR</a:t>
                      </a: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</a:t>
                      </a: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PARÁMETRO</a:t>
                      </a: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LASER DE INYECCIÓN O DIODO LASER </a:t>
                      </a: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(LD)</a:t>
                      </a: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FOTODIODO EMISOR DE LUZ </a:t>
                      </a: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(LED)</a:t>
                      </a: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991539"/>
                  </a:ext>
                </a:extLst>
              </a:tr>
              <a:tr h="222605">
                <a:tc>
                  <a:txBody>
                    <a:bodyPr/>
                    <a:lstStyle/>
                    <a:p>
                      <a:r>
                        <a:rPr lang="es-ES" sz="1000" b="1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DIAGRAMA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9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008291"/>
                  </a:ext>
                </a:extLst>
              </a:tr>
              <a:tr h="114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USO</a:t>
                      </a:r>
                      <a:endParaRPr lang="es-ES" sz="9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Fibras monomodo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Fibras multimodo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739669"/>
                  </a:ext>
                </a:extLst>
              </a:tr>
              <a:tr h="2225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POTENCIA DE SALIDA</a:t>
                      </a:r>
                      <a:endParaRPr lang="es-ES" sz="9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 mW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mW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474286"/>
                  </a:ext>
                </a:extLst>
              </a:tr>
              <a:tr h="3650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FRECUENCIA DE MODULACIÓN</a:t>
                      </a:r>
                      <a:endParaRPr lang="es-ES" sz="9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Hasta 10 GHz.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Hasta 50 MHz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415805"/>
                  </a:ext>
                </a:extLst>
              </a:tr>
              <a:tr h="2881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ANCHURA ESPECTRAL</a:t>
                      </a:r>
                      <a:endParaRPr lang="es-ES" sz="9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 nm</a:t>
                      </a:r>
                      <a:endParaRPr lang="es-ES" sz="90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 nm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405469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VENTANAS DE OPERACIÓN </a:t>
                      </a:r>
                      <a:endParaRPr lang="es-ES" sz="9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1310 y 1550 nm.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850 y 1310 nm.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446"/>
                  </a:ext>
                </a:extLst>
              </a:tr>
              <a:tr h="114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FUENTE</a:t>
                      </a:r>
                      <a:endParaRPr lang="es-ES" sz="9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Coherente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Incoherente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819459"/>
                  </a:ext>
                </a:extLst>
              </a:tr>
              <a:tr h="232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VIDA ESTIMADA</a:t>
                      </a:r>
                      <a:endParaRPr lang="es-ES" sz="9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100 000 horas.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1 000 000 horas.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926407"/>
                  </a:ext>
                </a:extLst>
              </a:tr>
              <a:tr h="114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COSTO</a:t>
                      </a:r>
                      <a:endParaRPr lang="es-ES" sz="9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Elevado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Bajo</a:t>
                      </a:r>
                      <a:endParaRPr lang="es-ES" sz="90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913653"/>
                  </a:ext>
                </a:extLst>
              </a:tr>
              <a:tr h="3952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b="1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CARACTERÍSTICAS</a:t>
                      </a:r>
                      <a:endParaRPr lang="es-ES" sz="9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  Manejo de velocidades binarias mayores.</a:t>
                      </a:r>
                      <a:endParaRPr lang="es-ES" sz="90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 Mayor eficiencia de acoplamiento a la fibra.</a:t>
                      </a:r>
                      <a:endParaRPr lang="es-ES" sz="90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 Requiere enfriamiento y control de potencia</a:t>
                      </a:r>
                      <a:endParaRPr lang="es-ES" sz="90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 Potencia baja acoplada</a:t>
                      </a:r>
                      <a:endParaRPr lang="es-ES" sz="90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Char char="-"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Mejor linealidad, mayor confiabilidad</a:t>
                      </a:r>
                    </a:p>
                    <a:p>
                      <a:pPr mar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endParaRPr lang="es-ES" sz="90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877" marR="288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822815"/>
                  </a:ext>
                </a:extLst>
              </a:tr>
            </a:tbl>
          </a:graphicData>
        </a:graphic>
      </p:graphicFrame>
      <p:pic>
        <p:nvPicPr>
          <p:cNvPr id="1028" name="Imagen 9" descr="Laser Diode Working Principle - Inst Tools">
            <a:extLst>
              <a:ext uri="{FF2B5EF4-FFF2-40B4-BE49-F238E27FC236}">
                <a16:creationId xmlns:a16="http://schemas.microsoft.com/office/drawing/2014/main" id="{F6DE1A83-E164-4A7F-AAE6-5F2634958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02" y="1251412"/>
            <a:ext cx="2465387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10" descr="Photodiode Sensor Physics">
            <a:extLst>
              <a:ext uri="{FF2B5EF4-FFF2-40B4-BE49-F238E27FC236}">
                <a16:creationId xmlns:a16="http://schemas.microsoft.com/office/drawing/2014/main" id="{9C5F995C-4DE6-4DE1-A1A3-32440D53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7" t="12653"/>
          <a:stretch>
            <a:fillRect/>
          </a:stretch>
        </p:blipFill>
        <p:spPr bwMode="auto">
          <a:xfrm>
            <a:off x="5344275" y="1267287"/>
            <a:ext cx="1787525" cy="10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6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50700" y="3072853"/>
            <a:ext cx="4242600" cy="878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Detectores ópticos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36275" y="1227573"/>
            <a:ext cx="1271447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43700" y="43101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097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agen 2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361922B9-AB99-4627-A86D-D80FED238C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4" y="0"/>
            <a:ext cx="7107280" cy="51435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3696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58E51675-8792-4F41-82C1-840F7DE639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46" y="0"/>
            <a:ext cx="6882794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660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214</TotalTime>
  <Words>1060</Words>
  <Application>Microsoft Office PowerPoint</Application>
  <PresentationFormat>Presentación en pantalla (16:9)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Josefin Slab SemiBold</vt:lpstr>
      <vt:lpstr>Candara</vt:lpstr>
      <vt:lpstr>Source Sans Pro</vt:lpstr>
      <vt:lpstr>Raleway</vt:lpstr>
      <vt:lpstr>Wingdings 3</vt:lpstr>
      <vt:lpstr>Arial</vt:lpstr>
      <vt:lpstr>Calibri</vt:lpstr>
      <vt:lpstr>Century Gothic</vt:lpstr>
      <vt:lpstr>Ion</vt:lpstr>
      <vt:lpstr>Capítulo 3</vt:lpstr>
      <vt:lpstr>Fuentes de luz</vt:lpstr>
      <vt:lpstr>Presentación de PowerPoint</vt:lpstr>
      <vt:lpstr>Presentación de PowerPoint</vt:lpstr>
      <vt:lpstr>Presentación de PowerPoint</vt:lpstr>
      <vt:lpstr>Presentación de PowerPoint</vt:lpstr>
      <vt:lpstr>Detectores ópticos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</dc:title>
  <cp:lastModifiedBy>Manobanda Jimenez Kevin Andres</cp:lastModifiedBy>
  <cp:revision>7</cp:revision>
  <dcterms:modified xsi:type="dcterms:W3CDTF">2023-07-17T05:06:03Z</dcterms:modified>
</cp:coreProperties>
</file>